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7"/>
  </p:notesMasterIdLst>
  <p:sldIdLst>
    <p:sldId id="256" r:id="rId3"/>
    <p:sldId id="261" r:id="rId4"/>
    <p:sldId id="260" r:id="rId5"/>
    <p:sldId id="27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DC3"/>
    <a:srgbClr val="35EB46"/>
    <a:srgbClr val="8370F4"/>
    <a:srgbClr val="5F47F1"/>
    <a:srgbClr val="8674F4"/>
    <a:srgbClr val="3A1212"/>
    <a:srgbClr val="3D1313"/>
    <a:srgbClr val="65D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BADF5-C15B-4D82-A4AE-077087145851}" type="doc">
      <dgm:prSet loTypeId="urn:microsoft.com/office/officeart/2005/8/layout/hList7#1" loCatId="list" qsTypeId="urn:microsoft.com/office/officeart/2005/8/quickstyle/simple4" qsCatId="simple" csTypeId="urn:microsoft.com/office/officeart/2005/8/colors/accent1_2" csCatId="accent1" phldr="1"/>
      <dgm:spPr/>
    </dgm:pt>
    <dgm:pt modelId="{3BDB3B76-9F6B-41C6-9834-08414770F31A}">
      <dgm:prSet phldrT="[Text]" custT="1"/>
      <dgm:spPr>
        <a:solidFill>
          <a:schemeClr val="bg1">
            <a:lumMod val="75000"/>
            <a:lumOff val="25000"/>
          </a:schemeClr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 defTabSz="914400">
            <a:buNone/>
          </a:pPr>
          <a:r>
            <a:rPr lang="fr-FR" sz="2000" b="1" noProof="0" dirty="0" err="1">
              <a:solidFill>
                <a:srgbClr val="FFFFFF"/>
              </a:solidFill>
              <a:latin typeface="Gill Sans MT" pitchFamily="34" charset="0"/>
            </a:rPr>
            <a:t>Biomass</a:t>
          </a:r>
          <a:r>
            <a:rPr lang="fr-FR" sz="2000" b="1" noProof="0" dirty="0">
              <a:solidFill>
                <a:srgbClr val="FFFFFF"/>
              </a:solidFill>
              <a:latin typeface="Gill Sans MT" pitchFamily="34" charset="0"/>
            </a:rPr>
            <a:t>, </a:t>
          </a:r>
          <a:r>
            <a:rPr lang="fr-FR" sz="2000" b="1" noProof="0" dirty="0" err="1">
              <a:solidFill>
                <a:srgbClr val="FFFFFF"/>
              </a:solidFill>
              <a:latin typeface="Gill Sans MT" pitchFamily="34" charset="0"/>
            </a:rPr>
            <a:t>biomolecules</a:t>
          </a:r>
          <a:r>
            <a:rPr lang="fr-FR" sz="2000" b="1" noProof="0" dirty="0">
              <a:solidFill>
                <a:srgbClr val="FFFFFF"/>
              </a:solidFill>
              <a:latin typeface="Gill Sans MT" pitchFamily="34" charset="0"/>
            </a:rPr>
            <a:t> Resource management</a:t>
          </a:r>
        </a:p>
      </dgm:t>
    </dgm:pt>
    <dgm:pt modelId="{B7F474E5-98FB-448E-828D-483B25FD0132}" type="parTrans" cxnId="{28432954-5FB5-43FE-ABA4-ED43FD32665B}">
      <dgm:prSet/>
      <dgm:spPr/>
      <dgm:t>
        <a:bodyPr/>
        <a:lstStyle/>
        <a:p>
          <a:endParaRPr lang="fr-FR" noProof="0"/>
        </a:p>
      </dgm:t>
    </dgm:pt>
    <dgm:pt modelId="{B642CFC1-DFB2-49F2-AA76-AF9D3D408AE5}" type="sibTrans" cxnId="{28432954-5FB5-43FE-ABA4-ED43FD32665B}">
      <dgm:prSet/>
      <dgm:spPr/>
      <dgm:t>
        <a:bodyPr/>
        <a:lstStyle/>
        <a:p>
          <a:endParaRPr lang="fr-FR" noProof="0"/>
        </a:p>
      </dgm:t>
    </dgm:pt>
    <dgm:pt modelId="{E2066210-D3D8-456D-B740-DA9DAF433E3B}">
      <dgm:prSet phldrT="[Text]" custT="1"/>
      <dgm:spPr>
        <a:solidFill>
          <a:schemeClr val="bg1">
            <a:lumMod val="75000"/>
            <a:lumOff val="25000"/>
          </a:schemeClr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 defTabSz="914400">
            <a:buNone/>
          </a:pPr>
          <a:r>
            <a:rPr lang="fr-FR" sz="2000" b="1" noProof="0" dirty="0">
              <a:solidFill>
                <a:srgbClr val="FFFFFF"/>
              </a:solidFill>
              <a:latin typeface="Gill Sans MT" pitchFamily="34" charset="0"/>
            </a:rPr>
            <a:t>Introduction to </a:t>
          </a:r>
          <a:r>
            <a:rPr lang="fr-FR" sz="2000" b="1" noProof="0" dirty="0" err="1">
              <a:solidFill>
                <a:srgbClr val="FFFFFF"/>
              </a:solidFill>
              <a:latin typeface="Gill Sans MT" pitchFamily="34" charset="0"/>
            </a:rPr>
            <a:t>Biology</a:t>
          </a:r>
          <a:r>
            <a:rPr lang="fr-FR" sz="2000" b="1" noProof="0" dirty="0">
              <a:solidFill>
                <a:srgbClr val="FFFFFF"/>
              </a:solidFill>
              <a:latin typeface="Gill Sans MT" pitchFamily="34" charset="0"/>
            </a:rPr>
            <a:t> /</a:t>
          </a:r>
          <a:r>
            <a:rPr lang="fr-FR" sz="2000" b="1" noProof="0" dirty="0" err="1">
              <a:solidFill>
                <a:srgbClr val="FFFFFF"/>
              </a:solidFill>
              <a:latin typeface="Gill Sans MT" pitchFamily="34" charset="0"/>
            </a:rPr>
            <a:t>Microbiology</a:t>
          </a:r>
          <a:endParaRPr lang="fr-FR" sz="2000" b="1" noProof="0" dirty="0">
            <a:solidFill>
              <a:srgbClr val="FFFFFF"/>
            </a:solidFill>
            <a:latin typeface="Gill Sans MT" pitchFamily="34" charset="0"/>
          </a:endParaRPr>
        </a:p>
        <a:p>
          <a:pPr algn="ctr" defTabSz="914400">
            <a:buNone/>
          </a:pPr>
          <a:r>
            <a:rPr lang="fr-FR" sz="2000" b="1" noProof="0" dirty="0" err="1">
              <a:solidFill>
                <a:srgbClr val="FFFFFF"/>
              </a:solidFill>
              <a:latin typeface="Gill Sans MT" pitchFamily="34" charset="0"/>
            </a:rPr>
            <a:t>Biotechnology</a:t>
          </a:r>
          <a:endParaRPr lang="fr-FR" sz="2000" b="1" noProof="0" dirty="0">
            <a:solidFill>
              <a:srgbClr val="FFFFFF"/>
            </a:solidFill>
            <a:latin typeface="Gill Sans MT" pitchFamily="34" charset="0"/>
          </a:endParaRPr>
        </a:p>
      </dgm:t>
    </dgm:pt>
    <dgm:pt modelId="{CE054987-AD18-4F42-B186-24BE046DD0E9}" type="parTrans" cxnId="{4A596FCC-5323-4990-A7E1-11CC691764AE}">
      <dgm:prSet/>
      <dgm:spPr/>
      <dgm:t>
        <a:bodyPr/>
        <a:lstStyle/>
        <a:p>
          <a:endParaRPr lang="fr-FR" noProof="0"/>
        </a:p>
      </dgm:t>
    </dgm:pt>
    <dgm:pt modelId="{2A23E518-369D-47E8-819C-A58D631E3CE8}" type="sibTrans" cxnId="{4A596FCC-5323-4990-A7E1-11CC691764AE}">
      <dgm:prSet/>
      <dgm:spPr/>
      <dgm:t>
        <a:bodyPr/>
        <a:lstStyle/>
        <a:p>
          <a:endParaRPr lang="fr-FR" noProof="0"/>
        </a:p>
      </dgm:t>
    </dgm:pt>
    <dgm:pt modelId="{222F19E0-6338-4A06-9CD5-2165BD78B1D9}">
      <dgm:prSet phldrT="[Text]" custT="1"/>
      <dgm:spPr>
        <a:solidFill>
          <a:schemeClr val="bg1">
            <a:lumMod val="75000"/>
            <a:lumOff val="25000"/>
          </a:schemeClr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 defTabSz="914400">
            <a:buNone/>
          </a:pPr>
          <a:r>
            <a:rPr lang="fr-FR" sz="2000" b="1" noProof="0" dirty="0">
              <a:solidFill>
                <a:srgbClr val="FFFFFF"/>
              </a:solidFill>
              <a:latin typeface="Gill Sans MT" pitchFamily="34" charset="0"/>
            </a:rPr>
            <a:t>Transformation of </a:t>
          </a:r>
          <a:r>
            <a:rPr lang="fr-FR" sz="2000" b="1" noProof="0" dirty="0" err="1">
              <a:solidFill>
                <a:srgbClr val="FFFFFF"/>
              </a:solidFill>
              <a:latin typeface="Gill Sans MT" pitchFamily="34" charset="0"/>
            </a:rPr>
            <a:t>bioresources</a:t>
          </a:r>
          <a:endParaRPr lang="fr-FR" sz="2000" b="1" noProof="0" dirty="0">
            <a:solidFill>
              <a:srgbClr val="FFFFFF"/>
            </a:solidFill>
            <a:latin typeface="Gill Sans MT" pitchFamily="34" charset="0"/>
          </a:endParaRPr>
        </a:p>
        <a:p>
          <a:pPr algn="ctr" defTabSz="914400">
            <a:buNone/>
          </a:pPr>
          <a:r>
            <a:rPr lang="fr-FR" sz="2000" b="1" noProof="0" dirty="0">
              <a:solidFill>
                <a:srgbClr val="FFFFFF"/>
              </a:solidFill>
              <a:latin typeface="Gill Sans MT" pitchFamily="34" charset="0"/>
            </a:rPr>
            <a:t>Green </a:t>
          </a:r>
          <a:r>
            <a:rPr lang="fr-FR" sz="2000" b="1" noProof="0" dirty="0" err="1">
              <a:solidFill>
                <a:srgbClr val="FFFFFF"/>
              </a:solidFill>
              <a:latin typeface="Gill Sans MT" pitchFamily="34" charset="0"/>
            </a:rPr>
            <a:t>chemistry</a:t>
          </a:r>
          <a:endParaRPr lang="fr-FR" sz="2000" b="1" noProof="0" dirty="0">
            <a:solidFill>
              <a:srgbClr val="FFFFFF"/>
            </a:solidFill>
            <a:latin typeface="Gill Sans MT" pitchFamily="34" charset="0"/>
          </a:endParaRPr>
        </a:p>
        <a:p>
          <a:pPr algn="ctr" defTabSz="914400">
            <a:buNone/>
          </a:pPr>
          <a:r>
            <a:rPr lang="fr-FR" sz="2000" b="1" noProof="0" dirty="0">
              <a:solidFill>
                <a:srgbClr val="FFFFFF"/>
              </a:solidFill>
              <a:latin typeface="Gill Sans MT" pitchFamily="34" charset="0"/>
            </a:rPr>
            <a:t>Environnemental impact</a:t>
          </a:r>
        </a:p>
      </dgm:t>
    </dgm:pt>
    <dgm:pt modelId="{110DAD42-B53F-4853-A014-4BFA4A6257E4}" type="parTrans" cxnId="{88B8CC4F-569E-47E5-8D9C-6D1FCBDB6021}">
      <dgm:prSet/>
      <dgm:spPr/>
      <dgm:t>
        <a:bodyPr/>
        <a:lstStyle/>
        <a:p>
          <a:endParaRPr lang="fr-FR" noProof="0"/>
        </a:p>
      </dgm:t>
    </dgm:pt>
    <dgm:pt modelId="{D7595A20-D7FC-442C-B815-4D7A941896DF}" type="sibTrans" cxnId="{88B8CC4F-569E-47E5-8D9C-6D1FCBDB6021}">
      <dgm:prSet/>
      <dgm:spPr/>
      <dgm:t>
        <a:bodyPr/>
        <a:lstStyle/>
        <a:p>
          <a:endParaRPr lang="fr-FR" noProof="0"/>
        </a:p>
      </dgm:t>
    </dgm:pt>
    <dgm:pt modelId="{59C1F326-E154-49FE-80B7-1C964F1F4F8A}" type="pres">
      <dgm:prSet presAssocID="{2DABADF5-C15B-4D82-A4AE-077087145851}" presName="Name0" presStyleCnt="0">
        <dgm:presLayoutVars>
          <dgm:dir/>
          <dgm:resizeHandles val="exact"/>
        </dgm:presLayoutVars>
      </dgm:prSet>
      <dgm:spPr/>
    </dgm:pt>
    <dgm:pt modelId="{9BAB0C97-4D63-4C99-8206-401A2FF715C4}" type="pres">
      <dgm:prSet presAssocID="{2DABADF5-C15B-4D82-A4AE-077087145851}" presName="fgShape" presStyleLbl="fgShp" presStyleIdx="0" presStyleCnt="1"/>
      <dgm:spPr>
        <a:gradFill flip="none" rotWithShape="0">
          <a:gsLst>
            <a:gs pos="0">
              <a:srgbClr val="35EB46">
                <a:shade val="30000"/>
                <a:satMod val="115000"/>
              </a:srgbClr>
            </a:gs>
            <a:gs pos="64000">
              <a:srgbClr val="35EB46">
                <a:shade val="67500"/>
                <a:satMod val="115000"/>
              </a:srgbClr>
            </a:gs>
            <a:gs pos="100000">
              <a:srgbClr val="35EB46">
                <a:shade val="100000"/>
                <a:satMod val="115000"/>
                <a:alpha val="46000"/>
                <a:lumMod val="47000"/>
                <a:lumOff val="53000"/>
              </a:srgbClr>
            </a:gs>
          </a:gsLst>
          <a:path path="circle">
            <a:fillToRect l="50000" t="50000" r="50000" b="50000"/>
          </a:path>
          <a:tileRect/>
        </a:gradFill>
        <a:effectLst/>
      </dgm:spPr>
    </dgm:pt>
    <dgm:pt modelId="{F6C2FFD9-EAEC-47BA-9807-D398A9E01417}" type="pres">
      <dgm:prSet presAssocID="{2DABADF5-C15B-4D82-A4AE-077087145851}" presName="linComp" presStyleCnt="0"/>
      <dgm:spPr/>
    </dgm:pt>
    <dgm:pt modelId="{6041AEE7-FF6F-4CAA-B21B-395D020BF902}" type="pres">
      <dgm:prSet presAssocID="{3BDB3B76-9F6B-41C6-9834-08414770F31A}" presName="compNode" presStyleCnt="0"/>
      <dgm:spPr/>
    </dgm:pt>
    <dgm:pt modelId="{14D7F0CD-B76E-4BD1-BEC1-24053A8EDF29}" type="pres">
      <dgm:prSet presAssocID="{3BDB3B76-9F6B-41C6-9834-08414770F31A}" presName="bkgdShape" presStyleLbl="node1" presStyleIdx="0" presStyleCnt="3"/>
      <dgm:spPr/>
    </dgm:pt>
    <dgm:pt modelId="{D90760F8-8188-43AA-91F1-A6F564C538B1}" type="pres">
      <dgm:prSet presAssocID="{3BDB3B76-9F6B-41C6-9834-08414770F31A}" presName="nodeTx" presStyleLbl="node1" presStyleIdx="0" presStyleCnt="3">
        <dgm:presLayoutVars>
          <dgm:bulletEnabled val="1"/>
        </dgm:presLayoutVars>
      </dgm:prSet>
      <dgm:spPr/>
    </dgm:pt>
    <dgm:pt modelId="{0DBE032C-2067-43DC-BE49-2295B8C400E1}" type="pres">
      <dgm:prSet presAssocID="{3BDB3B76-9F6B-41C6-9834-08414770F31A}" presName="invisiNode" presStyleLbl="node1" presStyleIdx="0" presStyleCnt="3"/>
      <dgm:spPr/>
    </dgm:pt>
    <dgm:pt modelId="{ED0235F1-AC18-4B5C-9002-40606FCF7BB5}" type="pres">
      <dgm:prSet presAssocID="{3BDB3B76-9F6B-41C6-9834-08414770F31A}" presName="imagNode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gm:spPr>
    </dgm:pt>
    <dgm:pt modelId="{631D332C-CD53-4462-9BB1-1AEF01EB705C}" type="pres">
      <dgm:prSet presAssocID="{B642CFC1-DFB2-49F2-AA76-AF9D3D408AE5}" presName="sibTrans" presStyleLbl="sibTrans2D1" presStyleIdx="0" presStyleCnt="0"/>
      <dgm:spPr/>
    </dgm:pt>
    <dgm:pt modelId="{334D73F9-54EC-4F1F-B6D4-23DF07B562AC}" type="pres">
      <dgm:prSet presAssocID="{E2066210-D3D8-456D-B740-DA9DAF433E3B}" presName="compNode" presStyleCnt="0"/>
      <dgm:spPr/>
    </dgm:pt>
    <dgm:pt modelId="{01A7220D-402F-4859-942C-C4F5C3E231DA}" type="pres">
      <dgm:prSet presAssocID="{E2066210-D3D8-456D-B740-DA9DAF433E3B}" presName="bkgdShape" presStyleLbl="node1" presStyleIdx="1" presStyleCnt="3"/>
      <dgm:spPr/>
    </dgm:pt>
    <dgm:pt modelId="{DC01D2E7-5ED8-4F55-99C2-1F3E466269B1}" type="pres">
      <dgm:prSet presAssocID="{E2066210-D3D8-456D-B740-DA9DAF433E3B}" presName="nodeTx" presStyleLbl="node1" presStyleIdx="1" presStyleCnt="3">
        <dgm:presLayoutVars>
          <dgm:bulletEnabled val="1"/>
        </dgm:presLayoutVars>
      </dgm:prSet>
      <dgm:spPr/>
    </dgm:pt>
    <dgm:pt modelId="{49C68B16-84A5-432C-A121-878C857FD182}" type="pres">
      <dgm:prSet presAssocID="{E2066210-D3D8-456D-B740-DA9DAF433E3B}" presName="invisiNode" presStyleLbl="node1" presStyleIdx="1" presStyleCnt="3"/>
      <dgm:spPr/>
    </dgm:pt>
    <dgm:pt modelId="{2CF2E2FF-4BAD-4B4B-BA22-48543469B59E}" type="pres">
      <dgm:prSet presAssocID="{E2066210-D3D8-456D-B740-DA9DAF433E3B}" presName="imagNode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gm:spPr>
    </dgm:pt>
    <dgm:pt modelId="{A3B27CD5-A016-4F24-82AD-9B75CDF399B8}" type="pres">
      <dgm:prSet presAssocID="{2A23E518-369D-47E8-819C-A58D631E3CE8}" presName="sibTrans" presStyleLbl="sibTrans2D1" presStyleIdx="0" presStyleCnt="0"/>
      <dgm:spPr/>
    </dgm:pt>
    <dgm:pt modelId="{5D71B89B-B5C9-4E6F-AB68-D0A2D96EABEC}" type="pres">
      <dgm:prSet presAssocID="{222F19E0-6338-4A06-9CD5-2165BD78B1D9}" presName="compNode" presStyleCnt="0"/>
      <dgm:spPr/>
    </dgm:pt>
    <dgm:pt modelId="{4140A7D3-1BD0-4C6E-8821-4EE6DB00C3F3}" type="pres">
      <dgm:prSet presAssocID="{222F19E0-6338-4A06-9CD5-2165BD78B1D9}" presName="bkgdShape" presStyleLbl="node1" presStyleIdx="2" presStyleCnt="3"/>
      <dgm:spPr/>
    </dgm:pt>
    <dgm:pt modelId="{6B91D5B3-10D3-4066-9D65-19ADB5AD4D3A}" type="pres">
      <dgm:prSet presAssocID="{222F19E0-6338-4A06-9CD5-2165BD78B1D9}" presName="nodeTx" presStyleLbl="node1" presStyleIdx="2" presStyleCnt="3">
        <dgm:presLayoutVars>
          <dgm:bulletEnabled val="1"/>
        </dgm:presLayoutVars>
      </dgm:prSet>
      <dgm:spPr/>
    </dgm:pt>
    <dgm:pt modelId="{A8ED8EE7-B7F9-4313-B083-4AD108D047FC}" type="pres">
      <dgm:prSet presAssocID="{222F19E0-6338-4A06-9CD5-2165BD78B1D9}" presName="invisiNode" presStyleLbl="node1" presStyleIdx="2" presStyleCnt="3"/>
      <dgm:spPr/>
    </dgm:pt>
    <dgm:pt modelId="{D273CFE6-15AC-4530-9A36-01F79BF1A8B2}" type="pres">
      <dgm:prSet presAssocID="{222F19E0-6338-4A06-9CD5-2165BD78B1D9}" presName="imagNode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gm:spPr>
    </dgm:pt>
  </dgm:ptLst>
  <dgm:cxnLst>
    <dgm:cxn modelId="{00151101-B5E3-4D25-8107-2A1D0675A15A}" type="presOf" srcId="{222F19E0-6338-4A06-9CD5-2165BD78B1D9}" destId="{4140A7D3-1BD0-4C6E-8821-4EE6DB00C3F3}" srcOrd="0" destOrd="0" presId="urn:microsoft.com/office/officeart/2005/8/layout/hList7#1"/>
    <dgm:cxn modelId="{A9FF8201-A849-44A1-ABFB-8ACA162A7AEA}" type="presOf" srcId="{B642CFC1-DFB2-49F2-AA76-AF9D3D408AE5}" destId="{631D332C-CD53-4462-9BB1-1AEF01EB705C}" srcOrd="0" destOrd="0" presId="urn:microsoft.com/office/officeart/2005/8/layout/hList7#1"/>
    <dgm:cxn modelId="{B96AE94E-5451-40DC-84A2-4240D6166465}" type="presOf" srcId="{2A23E518-369D-47E8-819C-A58D631E3CE8}" destId="{A3B27CD5-A016-4F24-82AD-9B75CDF399B8}" srcOrd="0" destOrd="0" presId="urn:microsoft.com/office/officeart/2005/8/layout/hList7#1"/>
    <dgm:cxn modelId="{88B8CC4F-569E-47E5-8D9C-6D1FCBDB6021}" srcId="{2DABADF5-C15B-4D82-A4AE-077087145851}" destId="{222F19E0-6338-4A06-9CD5-2165BD78B1D9}" srcOrd="2" destOrd="0" parTransId="{110DAD42-B53F-4853-A014-4BFA4A6257E4}" sibTransId="{D7595A20-D7FC-442C-B815-4D7A941896DF}"/>
    <dgm:cxn modelId="{28432954-5FB5-43FE-ABA4-ED43FD32665B}" srcId="{2DABADF5-C15B-4D82-A4AE-077087145851}" destId="{3BDB3B76-9F6B-41C6-9834-08414770F31A}" srcOrd="0" destOrd="0" parTransId="{B7F474E5-98FB-448E-828D-483B25FD0132}" sibTransId="{B642CFC1-DFB2-49F2-AA76-AF9D3D408AE5}"/>
    <dgm:cxn modelId="{A8B73D59-7D93-4423-800E-6D5CC7F431E5}" type="presOf" srcId="{2DABADF5-C15B-4D82-A4AE-077087145851}" destId="{59C1F326-E154-49FE-80B7-1C964F1F4F8A}" srcOrd="0" destOrd="0" presId="urn:microsoft.com/office/officeart/2005/8/layout/hList7#1"/>
    <dgm:cxn modelId="{400DA39E-A110-496B-943D-5A9293735987}" type="presOf" srcId="{222F19E0-6338-4A06-9CD5-2165BD78B1D9}" destId="{6B91D5B3-10D3-4066-9D65-19ADB5AD4D3A}" srcOrd="1" destOrd="0" presId="urn:microsoft.com/office/officeart/2005/8/layout/hList7#1"/>
    <dgm:cxn modelId="{0CC7AEA4-C94C-4B1B-A8A2-7CC8D6D119D4}" type="presOf" srcId="{E2066210-D3D8-456D-B740-DA9DAF433E3B}" destId="{01A7220D-402F-4859-942C-C4F5C3E231DA}" srcOrd="0" destOrd="0" presId="urn:microsoft.com/office/officeart/2005/8/layout/hList7#1"/>
    <dgm:cxn modelId="{724E09AD-17E8-49EB-92DE-BCDDD55D4B47}" type="presOf" srcId="{3BDB3B76-9F6B-41C6-9834-08414770F31A}" destId="{14D7F0CD-B76E-4BD1-BEC1-24053A8EDF29}" srcOrd="0" destOrd="0" presId="urn:microsoft.com/office/officeart/2005/8/layout/hList7#1"/>
    <dgm:cxn modelId="{D47727C6-1159-4B05-A135-D03ED3BE8A47}" type="presOf" srcId="{3BDB3B76-9F6B-41C6-9834-08414770F31A}" destId="{D90760F8-8188-43AA-91F1-A6F564C538B1}" srcOrd="1" destOrd="0" presId="urn:microsoft.com/office/officeart/2005/8/layout/hList7#1"/>
    <dgm:cxn modelId="{4A596FCC-5323-4990-A7E1-11CC691764AE}" srcId="{2DABADF5-C15B-4D82-A4AE-077087145851}" destId="{E2066210-D3D8-456D-B740-DA9DAF433E3B}" srcOrd="1" destOrd="0" parTransId="{CE054987-AD18-4F42-B186-24BE046DD0E9}" sibTransId="{2A23E518-369D-47E8-819C-A58D631E3CE8}"/>
    <dgm:cxn modelId="{478EDCED-8599-4A7D-A63E-0952D4ECAFDF}" type="presOf" srcId="{E2066210-D3D8-456D-B740-DA9DAF433E3B}" destId="{DC01D2E7-5ED8-4F55-99C2-1F3E466269B1}" srcOrd="1" destOrd="0" presId="urn:microsoft.com/office/officeart/2005/8/layout/hList7#1"/>
    <dgm:cxn modelId="{E6D00112-C5E4-4151-B6AC-DEEBBAF08276}" type="presParOf" srcId="{59C1F326-E154-49FE-80B7-1C964F1F4F8A}" destId="{9BAB0C97-4D63-4C99-8206-401A2FF715C4}" srcOrd="0" destOrd="0" presId="urn:microsoft.com/office/officeart/2005/8/layout/hList7#1"/>
    <dgm:cxn modelId="{CE184F2B-AB07-4775-B097-329A3CFB1CC0}" type="presParOf" srcId="{59C1F326-E154-49FE-80B7-1C964F1F4F8A}" destId="{F6C2FFD9-EAEC-47BA-9807-D398A9E01417}" srcOrd="1" destOrd="0" presId="urn:microsoft.com/office/officeart/2005/8/layout/hList7#1"/>
    <dgm:cxn modelId="{7BCA94C0-CC16-4C93-80F4-5F91B1ECDF9E}" type="presParOf" srcId="{F6C2FFD9-EAEC-47BA-9807-D398A9E01417}" destId="{6041AEE7-FF6F-4CAA-B21B-395D020BF902}" srcOrd="0" destOrd="0" presId="urn:microsoft.com/office/officeart/2005/8/layout/hList7#1"/>
    <dgm:cxn modelId="{A17C9A64-EC6D-4589-B144-3C652FF7E788}" type="presParOf" srcId="{6041AEE7-FF6F-4CAA-B21B-395D020BF902}" destId="{14D7F0CD-B76E-4BD1-BEC1-24053A8EDF29}" srcOrd="0" destOrd="0" presId="urn:microsoft.com/office/officeart/2005/8/layout/hList7#1"/>
    <dgm:cxn modelId="{99C0772F-0E9D-4F5A-AA94-468D2965F8C4}" type="presParOf" srcId="{6041AEE7-FF6F-4CAA-B21B-395D020BF902}" destId="{D90760F8-8188-43AA-91F1-A6F564C538B1}" srcOrd="1" destOrd="0" presId="urn:microsoft.com/office/officeart/2005/8/layout/hList7#1"/>
    <dgm:cxn modelId="{A20DEEA8-0B51-49DD-B0C1-E042CD363C17}" type="presParOf" srcId="{6041AEE7-FF6F-4CAA-B21B-395D020BF902}" destId="{0DBE032C-2067-43DC-BE49-2295B8C400E1}" srcOrd="2" destOrd="0" presId="urn:microsoft.com/office/officeart/2005/8/layout/hList7#1"/>
    <dgm:cxn modelId="{6C838CCD-8635-4896-9D8C-7F375BF81DFB}" type="presParOf" srcId="{6041AEE7-FF6F-4CAA-B21B-395D020BF902}" destId="{ED0235F1-AC18-4B5C-9002-40606FCF7BB5}" srcOrd="3" destOrd="0" presId="urn:microsoft.com/office/officeart/2005/8/layout/hList7#1"/>
    <dgm:cxn modelId="{EF897085-9A75-4AF5-8F1C-D4C907CDDCC7}" type="presParOf" srcId="{F6C2FFD9-EAEC-47BA-9807-D398A9E01417}" destId="{631D332C-CD53-4462-9BB1-1AEF01EB705C}" srcOrd="1" destOrd="0" presId="urn:microsoft.com/office/officeart/2005/8/layout/hList7#1"/>
    <dgm:cxn modelId="{FC1F9628-ABAE-493F-A5A7-6E1081619E79}" type="presParOf" srcId="{F6C2FFD9-EAEC-47BA-9807-D398A9E01417}" destId="{334D73F9-54EC-4F1F-B6D4-23DF07B562AC}" srcOrd="2" destOrd="0" presId="urn:microsoft.com/office/officeart/2005/8/layout/hList7#1"/>
    <dgm:cxn modelId="{6C3C8574-58D0-43DF-9DF0-3E64DA699D7D}" type="presParOf" srcId="{334D73F9-54EC-4F1F-B6D4-23DF07B562AC}" destId="{01A7220D-402F-4859-942C-C4F5C3E231DA}" srcOrd="0" destOrd="0" presId="urn:microsoft.com/office/officeart/2005/8/layout/hList7#1"/>
    <dgm:cxn modelId="{93EFCE35-2D85-4297-BD6B-C8767A4D9018}" type="presParOf" srcId="{334D73F9-54EC-4F1F-B6D4-23DF07B562AC}" destId="{DC01D2E7-5ED8-4F55-99C2-1F3E466269B1}" srcOrd="1" destOrd="0" presId="urn:microsoft.com/office/officeart/2005/8/layout/hList7#1"/>
    <dgm:cxn modelId="{B345DD1C-8208-4D24-B71E-2CA7638A33E8}" type="presParOf" srcId="{334D73F9-54EC-4F1F-B6D4-23DF07B562AC}" destId="{49C68B16-84A5-432C-A121-878C857FD182}" srcOrd="2" destOrd="0" presId="urn:microsoft.com/office/officeart/2005/8/layout/hList7#1"/>
    <dgm:cxn modelId="{5D3D6667-0574-4C1D-886E-EFD3FE1787B6}" type="presParOf" srcId="{334D73F9-54EC-4F1F-B6D4-23DF07B562AC}" destId="{2CF2E2FF-4BAD-4B4B-BA22-48543469B59E}" srcOrd="3" destOrd="0" presId="urn:microsoft.com/office/officeart/2005/8/layout/hList7#1"/>
    <dgm:cxn modelId="{8D69EDE3-1968-457E-A019-D16AF3EC33DF}" type="presParOf" srcId="{F6C2FFD9-EAEC-47BA-9807-D398A9E01417}" destId="{A3B27CD5-A016-4F24-82AD-9B75CDF399B8}" srcOrd="3" destOrd="0" presId="urn:microsoft.com/office/officeart/2005/8/layout/hList7#1"/>
    <dgm:cxn modelId="{678F1971-0EBF-4A53-BD8B-46DA0E7B149C}" type="presParOf" srcId="{F6C2FFD9-EAEC-47BA-9807-D398A9E01417}" destId="{5D71B89B-B5C9-4E6F-AB68-D0A2D96EABEC}" srcOrd="4" destOrd="0" presId="urn:microsoft.com/office/officeart/2005/8/layout/hList7#1"/>
    <dgm:cxn modelId="{92017F0F-9007-4E41-ACC8-C22BD94237D1}" type="presParOf" srcId="{5D71B89B-B5C9-4E6F-AB68-D0A2D96EABEC}" destId="{4140A7D3-1BD0-4C6E-8821-4EE6DB00C3F3}" srcOrd="0" destOrd="0" presId="urn:microsoft.com/office/officeart/2005/8/layout/hList7#1"/>
    <dgm:cxn modelId="{48DF3801-8DBD-4DBF-9C78-915E9489E31D}" type="presParOf" srcId="{5D71B89B-B5C9-4E6F-AB68-D0A2D96EABEC}" destId="{6B91D5B3-10D3-4066-9D65-19ADB5AD4D3A}" srcOrd="1" destOrd="0" presId="urn:microsoft.com/office/officeart/2005/8/layout/hList7#1"/>
    <dgm:cxn modelId="{550EB60B-6AFF-4B30-BCA4-2D27F4060F20}" type="presParOf" srcId="{5D71B89B-B5C9-4E6F-AB68-D0A2D96EABEC}" destId="{A8ED8EE7-B7F9-4313-B083-4AD108D047FC}" srcOrd="2" destOrd="0" presId="urn:microsoft.com/office/officeart/2005/8/layout/hList7#1"/>
    <dgm:cxn modelId="{C933E61A-0F61-4482-95A0-73920CBBF208}" type="presParOf" srcId="{5D71B89B-B5C9-4E6F-AB68-D0A2D96EABEC}" destId="{D273CFE6-15AC-4530-9A36-01F79BF1A8B2}" srcOrd="3" destOrd="0" presId="urn:microsoft.com/office/officeart/2005/8/layout/hList7#1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ABADF5-C15B-4D82-A4AE-077087145851}" type="doc">
      <dgm:prSet loTypeId="urn:microsoft.com/office/officeart/2005/8/layout/hList7#1" loCatId="list" qsTypeId="urn:microsoft.com/office/officeart/2005/8/quickstyle/simple4" qsCatId="simple" csTypeId="urn:microsoft.com/office/officeart/2005/8/colors/accent1_2" csCatId="accent1" phldr="1"/>
      <dgm:spPr/>
    </dgm:pt>
    <dgm:pt modelId="{3BDB3B76-9F6B-41C6-9834-08414770F31A}">
      <dgm:prSet phldrT="[Text]" custT="1"/>
      <dgm:spPr>
        <a:solidFill>
          <a:schemeClr val="bg1">
            <a:lumMod val="75000"/>
            <a:lumOff val="25000"/>
          </a:schemeClr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 defTabSz="914400">
            <a:buNone/>
          </a:pPr>
          <a:endParaRPr lang="fr-FR" sz="2000" b="1" noProof="0" dirty="0">
            <a:solidFill>
              <a:srgbClr val="8370F4"/>
            </a:solidFill>
            <a:latin typeface="Gill Sans MT" pitchFamily="34" charset="0"/>
          </a:endParaRPr>
        </a:p>
      </dgm:t>
    </dgm:pt>
    <dgm:pt modelId="{B7F474E5-98FB-448E-828D-483B25FD0132}" type="parTrans" cxnId="{28432954-5FB5-43FE-ABA4-ED43FD32665B}">
      <dgm:prSet/>
      <dgm:spPr/>
      <dgm:t>
        <a:bodyPr/>
        <a:lstStyle/>
        <a:p>
          <a:endParaRPr lang="fr-FR" noProof="0"/>
        </a:p>
      </dgm:t>
    </dgm:pt>
    <dgm:pt modelId="{B642CFC1-DFB2-49F2-AA76-AF9D3D408AE5}" type="sibTrans" cxnId="{28432954-5FB5-43FE-ABA4-ED43FD32665B}">
      <dgm:prSet/>
      <dgm:spPr/>
      <dgm:t>
        <a:bodyPr/>
        <a:lstStyle/>
        <a:p>
          <a:endParaRPr lang="fr-FR" noProof="0"/>
        </a:p>
      </dgm:t>
    </dgm:pt>
    <dgm:pt modelId="{E2066210-D3D8-456D-B740-DA9DAF433E3B}">
      <dgm:prSet phldrT="[Text]" custT="1"/>
      <dgm:spPr>
        <a:solidFill>
          <a:schemeClr val="bg1">
            <a:lumMod val="75000"/>
            <a:lumOff val="25000"/>
          </a:schemeClr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 defTabSz="914400">
            <a:lnSpc>
              <a:spcPct val="200000"/>
            </a:lnSpc>
            <a:spcAft>
              <a:spcPts val="0"/>
            </a:spcAft>
            <a:buNone/>
          </a:pPr>
          <a:r>
            <a:rPr lang="fr-FR" sz="2000" b="1" noProof="0" dirty="0">
              <a:solidFill>
                <a:schemeClr val="tx1"/>
              </a:solidFill>
              <a:latin typeface="Gill Sans MT" pitchFamily="34" charset="0"/>
            </a:rPr>
            <a:t>(Bio)</a:t>
          </a:r>
          <a:r>
            <a:rPr lang="fr-FR" sz="2000" b="1" noProof="0" dirty="0" err="1">
              <a:solidFill>
                <a:schemeClr val="tx1"/>
              </a:solidFill>
              <a:latin typeface="Gill Sans MT" pitchFamily="34" charset="0"/>
            </a:rPr>
            <a:t>molecules</a:t>
          </a:r>
          <a:r>
            <a:rPr lang="fr-FR" sz="2000" b="1" noProof="0" dirty="0">
              <a:solidFill>
                <a:schemeClr val="tx1"/>
              </a:solidFill>
              <a:latin typeface="Gill Sans MT" pitchFamily="34" charset="0"/>
            </a:rPr>
            <a:t>  of </a:t>
          </a:r>
          <a:r>
            <a:rPr lang="fr-FR" sz="2000" b="1" noProof="0" dirty="0" err="1">
              <a:solidFill>
                <a:schemeClr val="tx1"/>
              </a:solidFill>
              <a:latin typeface="Gill Sans MT" pitchFamily="34" charset="0"/>
            </a:rPr>
            <a:t>interest</a:t>
          </a:r>
          <a:r>
            <a:rPr lang="fr-FR" sz="2000" b="1" noProof="0" dirty="0">
              <a:solidFill>
                <a:schemeClr val="tx1"/>
              </a:solidFill>
              <a:latin typeface="Gill Sans MT" pitchFamily="34" charset="0"/>
            </a:rPr>
            <a:t>,</a:t>
          </a:r>
        </a:p>
        <a:p>
          <a:pPr algn="ctr" defTabSz="914400">
            <a:lnSpc>
              <a:spcPct val="200000"/>
            </a:lnSpc>
            <a:spcAft>
              <a:spcPts val="0"/>
            </a:spcAft>
            <a:buNone/>
          </a:pPr>
          <a:r>
            <a:rPr lang="fr-FR" sz="2000" b="1" noProof="0" dirty="0" err="1">
              <a:solidFill>
                <a:schemeClr val="tx1"/>
              </a:solidFill>
              <a:latin typeface="Gill Sans MT" pitchFamily="34" charset="0"/>
            </a:rPr>
            <a:t>Biomaterials</a:t>
          </a:r>
          <a:r>
            <a:rPr lang="fr-FR" sz="2000" b="1" noProof="0" dirty="0">
              <a:solidFill>
                <a:schemeClr val="tx1"/>
              </a:solidFill>
              <a:latin typeface="Gill Sans MT" pitchFamily="34" charset="0"/>
            </a:rPr>
            <a:t>,</a:t>
          </a:r>
        </a:p>
        <a:p>
          <a:pPr algn="ctr" defTabSz="914400">
            <a:lnSpc>
              <a:spcPct val="200000"/>
            </a:lnSpc>
            <a:spcAft>
              <a:spcPts val="0"/>
            </a:spcAft>
            <a:buNone/>
          </a:pPr>
          <a:r>
            <a:rPr lang="fr-FR" sz="2000" b="1" noProof="0" dirty="0" err="1">
              <a:solidFill>
                <a:schemeClr val="tx1"/>
              </a:solidFill>
              <a:latin typeface="Gill Sans MT" pitchFamily="34" charset="0"/>
            </a:rPr>
            <a:t>Bioplastics</a:t>
          </a:r>
          <a:r>
            <a:rPr lang="fr-FR" sz="2000" b="1" noProof="0" dirty="0">
              <a:solidFill>
                <a:schemeClr val="tx1"/>
              </a:solidFill>
              <a:latin typeface="Gill Sans MT" pitchFamily="34" charset="0"/>
            </a:rPr>
            <a:t>,</a:t>
          </a:r>
        </a:p>
        <a:p>
          <a:pPr algn="ctr" defTabSz="914400">
            <a:lnSpc>
              <a:spcPct val="200000"/>
            </a:lnSpc>
            <a:spcAft>
              <a:spcPts val="0"/>
            </a:spcAft>
            <a:buNone/>
          </a:pPr>
          <a:r>
            <a:rPr lang="fr-FR" sz="2000" b="1" noProof="0" dirty="0" err="1">
              <a:solidFill>
                <a:schemeClr val="tx1"/>
              </a:solidFill>
              <a:latin typeface="Gill Sans MT" pitchFamily="34" charset="0"/>
            </a:rPr>
            <a:t>Biofuels</a:t>
          </a:r>
          <a:r>
            <a:rPr lang="fr-FR" sz="2000" b="1" noProof="0" dirty="0">
              <a:solidFill>
                <a:schemeClr val="tx1"/>
              </a:solidFill>
              <a:latin typeface="Gill Sans MT" pitchFamily="34" charset="0"/>
            </a:rPr>
            <a:t>,</a:t>
          </a:r>
        </a:p>
        <a:p>
          <a:pPr algn="ctr" defTabSz="914400">
            <a:lnSpc>
              <a:spcPct val="200000"/>
            </a:lnSpc>
            <a:spcAft>
              <a:spcPts val="0"/>
            </a:spcAft>
            <a:buNone/>
          </a:pPr>
          <a:r>
            <a:rPr lang="fr-FR" sz="2000" b="1" noProof="0" dirty="0" err="1">
              <a:solidFill>
                <a:schemeClr val="tx1"/>
              </a:solidFill>
              <a:latin typeface="Gill Sans MT" pitchFamily="34" charset="0"/>
            </a:rPr>
            <a:t>Purif</a:t>
          </a:r>
          <a:r>
            <a:rPr lang="fr-FR" sz="2000" b="1" noProof="0" dirty="0">
              <a:solidFill>
                <a:schemeClr val="tx1"/>
              </a:solidFill>
              <a:latin typeface="Gill Sans MT" pitchFamily="34" charset="0"/>
            </a:rPr>
            <a:t>/</a:t>
          </a:r>
          <a:r>
            <a:rPr lang="fr-FR" sz="2000" b="1" noProof="0" dirty="0" err="1">
              <a:solidFill>
                <a:schemeClr val="tx1"/>
              </a:solidFill>
              <a:latin typeface="Gill Sans MT" pitchFamily="34" charset="0"/>
            </a:rPr>
            <a:t>waste</a:t>
          </a:r>
          <a:r>
            <a:rPr lang="fr-FR" sz="2000" b="1" noProof="0" dirty="0">
              <a:solidFill>
                <a:schemeClr val="tx1"/>
              </a:solidFill>
              <a:latin typeface="Gill Sans MT" pitchFamily="34" charset="0"/>
            </a:rPr>
            <a:t> </a:t>
          </a:r>
        </a:p>
        <a:p>
          <a:pPr algn="ctr" defTabSz="914400">
            <a:lnSpc>
              <a:spcPct val="200000"/>
            </a:lnSpc>
            <a:spcAft>
              <a:spcPts val="0"/>
            </a:spcAft>
            <a:buNone/>
          </a:pPr>
          <a:r>
            <a:rPr lang="fr-FR" sz="2000" b="1" noProof="0" dirty="0">
              <a:solidFill>
                <a:schemeClr val="tx1"/>
              </a:solidFill>
              <a:latin typeface="Gill Sans MT" pitchFamily="34" charset="0"/>
            </a:rPr>
            <a:t>Valorisation </a:t>
          </a:r>
        </a:p>
        <a:p>
          <a:pPr algn="ctr" defTabSz="914400">
            <a:lnSpc>
              <a:spcPct val="200000"/>
            </a:lnSpc>
            <a:spcAft>
              <a:spcPts val="0"/>
            </a:spcAft>
            <a:buNone/>
          </a:pPr>
          <a:endParaRPr lang="fr-FR" sz="2000" b="1" noProof="0" dirty="0">
            <a:solidFill>
              <a:schemeClr val="tx1"/>
            </a:solidFill>
            <a:latin typeface="Gill Sans MT" pitchFamily="34" charset="0"/>
          </a:endParaRPr>
        </a:p>
        <a:p>
          <a:pPr algn="ctr" defTabSz="914400">
            <a:lnSpc>
              <a:spcPct val="200000"/>
            </a:lnSpc>
            <a:spcAft>
              <a:spcPts val="0"/>
            </a:spcAft>
            <a:buNone/>
          </a:pPr>
          <a:endParaRPr lang="fr-FR" sz="2000" b="1" noProof="0" dirty="0">
            <a:solidFill>
              <a:schemeClr val="tx1"/>
            </a:solidFill>
            <a:latin typeface="Gill Sans MT" pitchFamily="34" charset="0"/>
          </a:endParaRPr>
        </a:p>
      </dgm:t>
    </dgm:pt>
    <dgm:pt modelId="{CE054987-AD18-4F42-B186-24BE046DD0E9}" type="parTrans" cxnId="{4A596FCC-5323-4990-A7E1-11CC691764AE}">
      <dgm:prSet/>
      <dgm:spPr/>
      <dgm:t>
        <a:bodyPr/>
        <a:lstStyle/>
        <a:p>
          <a:endParaRPr lang="fr-FR" noProof="0"/>
        </a:p>
      </dgm:t>
    </dgm:pt>
    <dgm:pt modelId="{2A23E518-369D-47E8-819C-A58D631E3CE8}" type="sibTrans" cxnId="{4A596FCC-5323-4990-A7E1-11CC691764AE}">
      <dgm:prSet/>
      <dgm:spPr/>
      <dgm:t>
        <a:bodyPr/>
        <a:lstStyle/>
        <a:p>
          <a:endParaRPr lang="fr-FR" noProof="0"/>
        </a:p>
      </dgm:t>
    </dgm:pt>
    <dgm:pt modelId="{222F19E0-6338-4A06-9CD5-2165BD78B1D9}">
      <dgm:prSet phldrT="[Text]" custT="1"/>
      <dgm:spPr>
        <a:solidFill>
          <a:schemeClr val="bg1">
            <a:lumMod val="75000"/>
            <a:lumOff val="25000"/>
          </a:schemeClr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 defTabSz="914400">
            <a:buNone/>
          </a:pPr>
          <a:endParaRPr lang="fr-FR" sz="2000" b="1" noProof="0" dirty="0">
            <a:solidFill>
              <a:srgbClr val="FFFFFF"/>
            </a:solidFill>
            <a:latin typeface="Gill Sans MT" pitchFamily="34" charset="0"/>
          </a:endParaRPr>
        </a:p>
      </dgm:t>
    </dgm:pt>
    <dgm:pt modelId="{110DAD42-B53F-4853-A014-4BFA4A6257E4}" type="parTrans" cxnId="{88B8CC4F-569E-47E5-8D9C-6D1FCBDB6021}">
      <dgm:prSet/>
      <dgm:spPr/>
      <dgm:t>
        <a:bodyPr/>
        <a:lstStyle/>
        <a:p>
          <a:endParaRPr lang="fr-FR" noProof="0"/>
        </a:p>
      </dgm:t>
    </dgm:pt>
    <dgm:pt modelId="{D7595A20-D7FC-442C-B815-4D7A941896DF}" type="sibTrans" cxnId="{88B8CC4F-569E-47E5-8D9C-6D1FCBDB6021}">
      <dgm:prSet/>
      <dgm:spPr/>
      <dgm:t>
        <a:bodyPr/>
        <a:lstStyle/>
        <a:p>
          <a:endParaRPr lang="fr-FR" noProof="0"/>
        </a:p>
      </dgm:t>
    </dgm:pt>
    <dgm:pt modelId="{59C1F326-E154-49FE-80B7-1C964F1F4F8A}" type="pres">
      <dgm:prSet presAssocID="{2DABADF5-C15B-4D82-A4AE-077087145851}" presName="Name0" presStyleCnt="0">
        <dgm:presLayoutVars>
          <dgm:dir/>
          <dgm:resizeHandles val="exact"/>
        </dgm:presLayoutVars>
      </dgm:prSet>
      <dgm:spPr/>
    </dgm:pt>
    <dgm:pt modelId="{9BAB0C97-4D63-4C99-8206-401A2FF715C4}" type="pres">
      <dgm:prSet presAssocID="{2DABADF5-C15B-4D82-A4AE-077087145851}" presName="fgShape" presStyleLbl="fgShp" presStyleIdx="0" presStyleCnt="1" custScaleX="12420" custLinFactY="-100000" custLinFactNeighborX="-19409" custLinFactNeighborY="-152538"/>
      <dgm:spPr>
        <a:prstGeom prst="rightArrow">
          <a:avLst/>
        </a:prstGeom>
        <a:gradFill flip="none" rotWithShape="0">
          <a:gsLst>
            <a:gs pos="0">
              <a:srgbClr val="35EB46">
                <a:shade val="30000"/>
                <a:satMod val="115000"/>
              </a:srgbClr>
            </a:gs>
            <a:gs pos="64000">
              <a:srgbClr val="35EB46">
                <a:shade val="67500"/>
                <a:satMod val="115000"/>
              </a:srgbClr>
            </a:gs>
            <a:gs pos="100000">
              <a:srgbClr val="35EB46">
                <a:shade val="100000"/>
                <a:satMod val="115000"/>
                <a:alpha val="46000"/>
                <a:lumMod val="47000"/>
                <a:lumOff val="53000"/>
              </a:srgbClr>
            </a:gs>
          </a:gsLst>
          <a:path path="circle">
            <a:fillToRect l="50000" t="50000" r="50000" b="50000"/>
          </a:path>
          <a:tileRect/>
        </a:gradFill>
        <a:effectLst/>
      </dgm:spPr>
    </dgm:pt>
    <dgm:pt modelId="{F6C2FFD9-EAEC-47BA-9807-D398A9E01417}" type="pres">
      <dgm:prSet presAssocID="{2DABADF5-C15B-4D82-A4AE-077087145851}" presName="linComp" presStyleCnt="0"/>
      <dgm:spPr/>
    </dgm:pt>
    <dgm:pt modelId="{6041AEE7-FF6F-4CAA-B21B-395D020BF902}" type="pres">
      <dgm:prSet presAssocID="{3BDB3B76-9F6B-41C6-9834-08414770F31A}" presName="compNode" presStyleCnt="0"/>
      <dgm:spPr/>
    </dgm:pt>
    <dgm:pt modelId="{14D7F0CD-B76E-4BD1-BEC1-24053A8EDF29}" type="pres">
      <dgm:prSet presAssocID="{3BDB3B76-9F6B-41C6-9834-08414770F31A}" presName="bkgdShape" presStyleLbl="node1" presStyleIdx="0" presStyleCnt="3"/>
      <dgm:spPr/>
    </dgm:pt>
    <dgm:pt modelId="{D90760F8-8188-43AA-91F1-A6F564C538B1}" type="pres">
      <dgm:prSet presAssocID="{3BDB3B76-9F6B-41C6-9834-08414770F31A}" presName="nodeTx" presStyleLbl="node1" presStyleIdx="0" presStyleCnt="3">
        <dgm:presLayoutVars>
          <dgm:bulletEnabled val="1"/>
        </dgm:presLayoutVars>
      </dgm:prSet>
      <dgm:spPr/>
    </dgm:pt>
    <dgm:pt modelId="{0DBE032C-2067-43DC-BE49-2295B8C400E1}" type="pres">
      <dgm:prSet presAssocID="{3BDB3B76-9F6B-41C6-9834-08414770F31A}" presName="invisiNode" presStyleLbl="node1" presStyleIdx="0" presStyleCnt="3"/>
      <dgm:spPr/>
    </dgm:pt>
    <dgm:pt modelId="{ED0235F1-AC18-4B5C-9002-40606FCF7BB5}" type="pres">
      <dgm:prSet presAssocID="{3BDB3B76-9F6B-41C6-9834-08414770F31A}" presName="imagNode" presStyleLbl="fgImgPlace1" presStyleIdx="0" presStyleCnt="3" custScaleX="68334" custScaleY="60717" custLinFactNeighborX="-1935" custLinFactNeighborY="-1892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gm:spPr>
    </dgm:pt>
    <dgm:pt modelId="{631D332C-CD53-4462-9BB1-1AEF01EB705C}" type="pres">
      <dgm:prSet presAssocID="{B642CFC1-DFB2-49F2-AA76-AF9D3D408AE5}" presName="sibTrans" presStyleLbl="sibTrans2D1" presStyleIdx="0" presStyleCnt="0"/>
      <dgm:spPr/>
    </dgm:pt>
    <dgm:pt modelId="{334D73F9-54EC-4F1F-B6D4-23DF07B562AC}" type="pres">
      <dgm:prSet presAssocID="{E2066210-D3D8-456D-B740-DA9DAF433E3B}" presName="compNode" presStyleCnt="0"/>
      <dgm:spPr/>
    </dgm:pt>
    <dgm:pt modelId="{01A7220D-402F-4859-942C-C4F5C3E231DA}" type="pres">
      <dgm:prSet presAssocID="{E2066210-D3D8-456D-B740-DA9DAF433E3B}" presName="bkgdShape" presStyleLbl="node1" presStyleIdx="1" presStyleCnt="3"/>
      <dgm:spPr/>
    </dgm:pt>
    <dgm:pt modelId="{DC01D2E7-5ED8-4F55-99C2-1F3E466269B1}" type="pres">
      <dgm:prSet presAssocID="{E2066210-D3D8-456D-B740-DA9DAF433E3B}" presName="nodeTx" presStyleLbl="node1" presStyleIdx="1" presStyleCnt="3">
        <dgm:presLayoutVars>
          <dgm:bulletEnabled val="1"/>
        </dgm:presLayoutVars>
      </dgm:prSet>
      <dgm:spPr/>
    </dgm:pt>
    <dgm:pt modelId="{49C68B16-84A5-432C-A121-878C857FD182}" type="pres">
      <dgm:prSet presAssocID="{E2066210-D3D8-456D-B740-DA9DAF433E3B}" presName="invisiNode" presStyleLbl="node1" presStyleIdx="1" presStyleCnt="3"/>
      <dgm:spPr/>
    </dgm:pt>
    <dgm:pt modelId="{2CF2E2FF-4BAD-4B4B-BA22-48543469B59E}" type="pres">
      <dgm:prSet presAssocID="{E2066210-D3D8-456D-B740-DA9DAF433E3B}" presName="imagNode" presStyleLbl="fgImgPlace1" presStyleIdx="1" presStyleCnt="3" custScaleX="59276" custScaleY="59277" custLinFactX="-61171" custLinFactNeighborX="-100000" custLinFactNeighborY="7405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gm:spPr>
    </dgm:pt>
    <dgm:pt modelId="{A3B27CD5-A016-4F24-82AD-9B75CDF399B8}" type="pres">
      <dgm:prSet presAssocID="{2A23E518-369D-47E8-819C-A58D631E3CE8}" presName="sibTrans" presStyleLbl="sibTrans2D1" presStyleIdx="0" presStyleCnt="0"/>
      <dgm:spPr/>
    </dgm:pt>
    <dgm:pt modelId="{5D71B89B-B5C9-4E6F-AB68-D0A2D96EABEC}" type="pres">
      <dgm:prSet presAssocID="{222F19E0-6338-4A06-9CD5-2165BD78B1D9}" presName="compNode" presStyleCnt="0"/>
      <dgm:spPr/>
    </dgm:pt>
    <dgm:pt modelId="{4140A7D3-1BD0-4C6E-8821-4EE6DB00C3F3}" type="pres">
      <dgm:prSet presAssocID="{222F19E0-6338-4A06-9CD5-2165BD78B1D9}" presName="bkgdShape" presStyleLbl="node1" presStyleIdx="2" presStyleCnt="3"/>
      <dgm:spPr/>
    </dgm:pt>
    <dgm:pt modelId="{6B91D5B3-10D3-4066-9D65-19ADB5AD4D3A}" type="pres">
      <dgm:prSet presAssocID="{222F19E0-6338-4A06-9CD5-2165BD78B1D9}" presName="nodeTx" presStyleLbl="node1" presStyleIdx="2" presStyleCnt="3">
        <dgm:presLayoutVars>
          <dgm:bulletEnabled val="1"/>
        </dgm:presLayoutVars>
      </dgm:prSet>
      <dgm:spPr/>
    </dgm:pt>
    <dgm:pt modelId="{A8ED8EE7-B7F9-4313-B083-4AD108D047FC}" type="pres">
      <dgm:prSet presAssocID="{222F19E0-6338-4A06-9CD5-2165BD78B1D9}" presName="invisiNode" presStyleLbl="node1" presStyleIdx="2" presStyleCnt="3"/>
      <dgm:spPr/>
    </dgm:pt>
    <dgm:pt modelId="{D273CFE6-15AC-4530-9A36-01F79BF1A8B2}" type="pres">
      <dgm:prSet presAssocID="{222F19E0-6338-4A06-9CD5-2165BD78B1D9}" presName="imagNode" presStyleLbl="fgImgPlace1" presStyleIdx="2" presStyleCnt="3" custScaleX="61378" custScaleY="60717" custLinFactX="-122760" custLinFactY="59094" custLinFactNeighborX="-200000" custLinFactNeighborY="100000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gm:spPr>
    </dgm:pt>
  </dgm:ptLst>
  <dgm:cxnLst>
    <dgm:cxn modelId="{69159E10-0631-624D-8634-8C1EEFCC4453}" type="presOf" srcId="{222F19E0-6338-4A06-9CD5-2165BD78B1D9}" destId="{6B91D5B3-10D3-4066-9D65-19ADB5AD4D3A}" srcOrd="1" destOrd="0" presId="urn:microsoft.com/office/officeart/2005/8/layout/hList7#1"/>
    <dgm:cxn modelId="{2B9DA313-8B4B-0341-B35E-8B2FF21F1152}" type="presOf" srcId="{2A23E518-369D-47E8-819C-A58D631E3CE8}" destId="{A3B27CD5-A016-4F24-82AD-9B75CDF399B8}" srcOrd="0" destOrd="0" presId="urn:microsoft.com/office/officeart/2005/8/layout/hList7#1"/>
    <dgm:cxn modelId="{75C91732-83F6-B943-A1FD-F8856EDD5181}" type="presOf" srcId="{222F19E0-6338-4A06-9CD5-2165BD78B1D9}" destId="{4140A7D3-1BD0-4C6E-8821-4EE6DB00C3F3}" srcOrd="0" destOrd="0" presId="urn:microsoft.com/office/officeart/2005/8/layout/hList7#1"/>
    <dgm:cxn modelId="{74E70838-1421-C840-96AF-C96B20618164}" type="presOf" srcId="{E2066210-D3D8-456D-B740-DA9DAF433E3B}" destId="{01A7220D-402F-4859-942C-C4F5C3E231DA}" srcOrd="0" destOrd="0" presId="urn:microsoft.com/office/officeart/2005/8/layout/hList7#1"/>
    <dgm:cxn modelId="{88B8CC4F-569E-47E5-8D9C-6D1FCBDB6021}" srcId="{2DABADF5-C15B-4D82-A4AE-077087145851}" destId="{222F19E0-6338-4A06-9CD5-2165BD78B1D9}" srcOrd="2" destOrd="0" parTransId="{110DAD42-B53F-4853-A014-4BFA4A6257E4}" sibTransId="{D7595A20-D7FC-442C-B815-4D7A941896DF}"/>
    <dgm:cxn modelId="{28432954-5FB5-43FE-ABA4-ED43FD32665B}" srcId="{2DABADF5-C15B-4D82-A4AE-077087145851}" destId="{3BDB3B76-9F6B-41C6-9834-08414770F31A}" srcOrd="0" destOrd="0" parTransId="{B7F474E5-98FB-448E-828D-483B25FD0132}" sibTransId="{B642CFC1-DFB2-49F2-AA76-AF9D3D408AE5}"/>
    <dgm:cxn modelId="{4A7D3E76-5199-2C43-B36F-E72593EF3706}" type="presOf" srcId="{B642CFC1-DFB2-49F2-AA76-AF9D3D408AE5}" destId="{631D332C-CD53-4462-9BB1-1AEF01EB705C}" srcOrd="0" destOrd="0" presId="urn:microsoft.com/office/officeart/2005/8/layout/hList7#1"/>
    <dgm:cxn modelId="{ECD1369B-1EDF-A744-8DF7-A95D060588E8}" type="presOf" srcId="{3BDB3B76-9F6B-41C6-9834-08414770F31A}" destId="{14D7F0CD-B76E-4BD1-BEC1-24053A8EDF29}" srcOrd="0" destOrd="0" presId="urn:microsoft.com/office/officeart/2005/8/layout/hList7#1"/>
    <dgm:cxn modelId="{E28A65B9-9686-5F49-93B7-0432F9861B93}" type="presOf" srcId="{E2066210-D3D8-456D-B740-DA9DAF433E3B}" destId="{DC01D2E7-5ED8-4F55-99C2-1F3E466269B1}" srcOrd="1" destOrd="0" presId="urn:microsoft.com/office/officeart/2005/8/layout/hList7#1"/>
    <dgm:cxn modelId="{4E0647C9-FE2C-F045-86D4-927728048A3F}" type="presOf" srcId="{3BDB3B76-9F6B-41C6-9834-08414770F31A}" destId="{D90760F8-8188-43AA-91F1-A6F564C538B1}" srcOrd="1" destOrd="0" presId="urn:microsoft.com/office/officeart/2005/8/layout/hList7#1"/>
    <dgm:cxn modelId="{4A596FCC-5323-4990-A7E1-11CC691764AE}" srcId="{2DABADF5-C15B-4D82-A4AE-077087145851}" destId="{E2066210-D3D8-456D-B740-DA9DAF433E3B}" srcOrd="1" destOrd="0" parTransId="{CE054987-AD18-4F42-B186-24BE046DD0E9}" sibTransId="{2A23E518-369D-47E8-819C-A58D631E3CE8}"/>
    <dgm:cxn modelId="{F32E61F4-61F4-A947-94CA-868F409E79D1}" type="presOf" srcId="{2DABADF5-C15B-4D82-A4AE-077087145851}" destId="{59C1F326-E154-49FE-80B7-1C964F1F4F8A}" srcOrd="0" destOrd="0" presId="urn:microsoft.com/office/officeart/2005/8/layout/hList7#1"/>
    <dgm:cxn modelId="{BBC60669-C780-6244-8F72-ECC9AD6CCB2F}" type="presParOf" srcId="{59C1F326-E154-49FE-80B7-1C964F1F4F8A}" destId="{9BAB0C97-4D63-4C99-8206-401A2FF715C4}" srcOrd="0" destOrd="0" presId="urn:microsoft.com/office/officeart/2005/8/layout/hList7#1"/>
    <dgm:cxn modelId="{F6AE6428-A6AE-8C46-9217-2ECCFCD6580A}" type="presParOf" srcId="{59C1F326-E154-49FE-80B7-1C964F1F4F8A}" destId="{F6C2FFD9-EAEC-47BA-9807-D398A9E01417}" srcOrd="1" destOrd="0" presId="urn:microsoft.com/office/officeart/2005/8/layout/hList7#1"/>
    <dgm:cxn modelId="{38BB4233-3E8F-D54E-B450-FE6BAA52B337}" type="presParOf" srcId="{F6C2FFD9-EAEC-47BA-9807-D398A9E01417}" destId="{6041AEE7-FF6F-4CAA-B21B-395D020BF902}" srcOrd="0" destOrd="0" presId="urn:microsoft.com/office/officeart/2005/8/layout/hList7#1"/>
    <dgm:cxn modelId="{B3AAA330-213A-9944-A9C9-1485904D688F}" type="presParOf" srcId="{6041AEE7-FF6F-4CAA-B21B-395D020BF902}" destId="{14D7F0CD-B76E-4BD1-BEC1-24053A8EDF29}" srcOrd="0" destOrd="0" presId="urn:microsoft.com/office/officeart/2005/8/layout/hList7#1"/>
    <dgm:cxn modelId="{430464CC-FF12-4C4C-BEF8-9E086A416190}" type="presParOf" srcId="{6041AEE7-FF6F-4CAA-B21B-395D020BF902}" destId="{D90760F8-8188-43AA-91F1-A6F564C538B1}" srcOrd="1" destOrd="0" presId="urn:microsoft.com/office/officeart/2005/8/layout/hList7#1"/>
    <dgm:cxn modelId="{D025E6F4-2AAE-1C4C-88D8-4A62D2AA04D6}" type="presParOf" srcId="{6041AEE7-FF6F-4CAA-B21B-395D020BF902}" destId="{0DBE032C-2067-43DC-BE49-2295B8C400E1}" srcOrd="2" destOrd="0" presId="urn:microsoft.com/office/officeart/2005/8/layout/hList7#1"/>
    <dgm:cxn modelId="{86A8BCB3-A952-4A40-86FD-C1B218997202}" type="presParOf" srcId="{6041AEE7-FF6F-4CAA-B21B-395D020BF902}" destId="{ED0235F1-AC18-4B5C-9002-40606FCF7BB5}" srcOrd="3" destOrd="0" presId="urn:microsoft.com/office/officeart/2005/8/layout/hList7#1"/>
    <dgm:cxn modelId="{C169E1F6-E095-8343-9765-32455D917368}" type="presParOf" srcId="{F6C2FFD9-EAEC-47BA-9807-D398A9E01417}" destId="{631D332C-CD53-4462-9BB1-1AEF01EB705C}" srcOrd="1" destOrd="0" presId="urn:microsoft.com/office/officeart/2005/8/layout/hList7#1"/>
    <dgm:cxn modelId="{F9E2B361-F3AB-7146-8A8F-233692922F0D}" type="presParOf" srcId="{F6C2FFD9-EAEC-47BA-9807-D398A9E01417}" destId="{334D73F9-54EC-4F1F-B6D4-23DF07B562AC}" srcOrd="2" destOrd="0" presId="urn:microsoft.com/office/officeart/2005/8/layout/hList7#1"/>
    <dgm:cxn modelId="{22253654-A358-C94A-A14F-C3EF0674929B}" type="presParOf" srcId="{334D73F9-54EC-4F1F-B6D4-23DF07B562AC}" destId="{01A7220D-402F-4859-942C-C4F5C3E231DA}" srcOrd="0" destOrd="0" presId="urn:microsoft.com/office/officeart/2005/8/layout/hList7#1"/>
    <dgm:cxn modelId="{9BF1FDBE-F0BD-E04D-B5A3-04D6F54CE232}" type="presParOf" srcId="{334D73F9-54EC-4F1F-B6D4-23DF07B562AC}" destId="{DC01D2E7-5ED8-4F55-99C2-1F3E466269B1}" srcOrd="1" destOrd="0" presId="urn:microsoft.com/office/officeart/2005/8/layout/hList7#1"/>
    <dgm:cxn modelId="{7EEBB0CF-893B-3B42-BC10-C4F9CE03E225}" type="presParOf" srcId="{334D73F9-54EC-4F1F-B6D4-23DF07B562AC}" destId="{49C68B16-84A5-432C-A121-878C857FD182}" srcOrd="2" destOrd="0" presId="urn:microsoft.com/office/officeart/2005/8/layout/hList7#1"/>
    <dgm:cxn modelId="{FF03B304-A97D-B44C-BF29-25CB970DBD30}" type="presParOf" srcId="{334D73F9-54EC-4F1F-B6D4-23DF07B562AC}" destId="{2CF2E2FF-4BAD-4B4B-BA22-48543469B59E}" srcOrd="3" destOrd="0" presId="urn:microsoft.com/office/officeart/2005/8/layout/hList7#1"/>
    <dgm:cxn modelId="{C0008741-321D-0D4D-9C3E-27DAF63699DC}" type="presParOf" srcId="{F6C2FFD9-EAEC-47BA-9807-D398A9E01417}" destId="{A3B27CD5-A016-4F24-82AD-9B75CDF399B8}" srcOrd="3" destOrd="0" presId="urn:microsoft.com/office/officeart/2005/8/layout/hList7#1"/>
    <dgm:cxn modelId="{ABF9CB09-A792-4643-9447-EC7D14CD5695}" type="presParOf" srcId="{F6C2FFD9-EAEC-47BA-9807-D398A9E01417}" destId="{5D71B89B-B5C9-4E6F-AB68-D0A2D96EABEC}" srcOrd="4" destOrd="0" presId="urn:microsoft.com/office/officeart/2005/8/layout/hList7#1"/>
    <dgm:cxn modelId="{A326346E-E0F3-D347-BF73-5AE55D680826}" type="presParOf" srcId="{5D71B89B-B5C9-4E6F-AB68-D0A2D96EABEC}" destId="{4140A7D3-1BD0-4C6E-8821-4EE6DB00C3F3}" srcOrd="0" destOrd="0" presId="urn:microsoft.com/office/officeart/2005/8/layout/hList7#1"/>
    <dgm:cxn modelId="{D70264EA-675F-A24B-A287-2CD5277DE631}" type="presParOf" srcId="{5D71B89B-B5C9-4E6F-AB68-D0A2D96EABEC}" destId="{6B91D5B3-10D3-4066-9D65-19ADB5AD4D3A}" srcOrd="1" destOrd="0" presId="urn:microsoft.com/office/officeart/2005/8/layout/hList7#1"/>
    <dgm:cxn modelId="{81D5158F-3F94-9C45-9D39-12FB2F66EA33}" type="presParOf" srcId="{5D71B89B-B5C9-4E6F-AB68-D0A2D96EABEC}" destId="{A8ED8EE7-B7F9-4313-B083-4AD108D047FC}" srcOrd="2" destOrd="0" presId="urn:microsoft.com/office/officeart/2005/8/layout/hList7#1"/>
    <dgm:cxn modelId="{E2F7A7E2-6997-434E-A5DD-B00D339B6012}" type="presParOf" srcId="{5D71B89B-B5C9-4E6F-AB68-D0A2D96EABEC}" destId="{D273CFE6-15AC-4530-9A36-01F79BF1A8B2}" srcOrd="3" destOrd="0" presId="urn:microsoft.com/office/officeart/2005/8/layout/hList7#1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7F0CD-B76E-4BD1-BEC1-24053A8EDF29}">
      <dsp:nvSpPr>
        <dsp:cNvPr id="0" name=""/>
        <dsp:cNvSpPr/>
      </dsp:nvSpPr>
      <dsp:spPr>
        <a:xfrm>
          <a:off x="1544" y="0"/>
          <a:ext cx="2402916" cy="4615976"/>
        </a:xfrm>
        <a:prstGeom prst="roundRect">
          <a:avLst>
            <a:gd name="adj" fmla="val 10000"/>
          </a:avLst>
        </a:prstGeom>
        <a:solidFill>
          <a:schemeClr val="bg1">
            <a:lumMod val="75000"/>
            <a:lumOff val="25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solidFill>
                <a:srgbClr val="FFFFFF"/>
              </a:solidFill>
              <a:latin typeface="Gill Sans MT" pitchFamily="34" charset="0"/>
            </a:rPr>
            <a:t>Biomass</a:t>
          </a:r>
          <a:r>
            <a:rPr lang="fr-FR" sz="2000" b="1" kern="1200" noProof="0" dirty="0">
              <a:solidFill>
                <a:srgbClr val="FFFFFF"/>
              </a:solidFill>
              <a:latin typeface="Gill Sans MT" pitchFamily="34" charset="0"/>
            </a:rPr>
            <a:t>, </a:t>
          </a:r>
          <a:r>
            <a:rPr lang="fr-FR" sz="2000" b="1" kern="1200" noProof="0" dirty="0" err="1">
              <a:solidFill>
                <a:srgbClr val="FFFFFF"/>
              </a:solidFill>
              <a:latin typeface="Gill Sans MT" pitchFamily="34" charset="0"/>
            </a:rPr>
            <a:t>biomolecules</a:t>
          </a:r>
          <a:r>
            <a:rPr lang="fr-FR" sz="2000" b="1" kern="1200" noProof="0" dirty="0">
              <a:solidFill>
                <a:srgbClr val="FFFFFF"/>
              </a:solidFill>
              <a:latin typeface="Gill Sans MT" pitchFamily="34" charset="0"/>
            </a:rPr>
            <a:t> Resource management</a:t>
          </a:r>
        </a:p>
      </dsp:txBody>
      <dsp:txXfrm>
        <a:off x="1544" y="1846390"/>
        <a:ext cx="2402916" cy="1846390"/>
      </dsp:txXfrm>
    </dsp:sp>
    <dsp:sp modelId="{ED0235F1-AC18-4B5C-9002-40606FCF7BB5}">
      <dsp:nvSpPr>
        <dsp:cNvPr id="0" name=""/>
        <dsp:cNvSpPr/>
      </dsp:nvSpPr>
      <dsp:spPr>
        <a:xfrm>
          <a:off x="434442" y="276958"/>
          <a:ext cx="1537120" cy="1537120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A7220D-402F-4859-942C-C4F5C3E231DA}">
      <dsp:nvSpPr>
        <dsp:cNvPr id="0" name=""/>
        <dsp:cNvSpPr/>
      </dsp:nvSpPr>
      <dsp:spPr>
        <a:xfrm>
          <a:off x="2476547" y="0"/>
          <a:ext cx="2402916" cy="4615976"/>
        </a:xfrm>
        <a:prstGeom prst="roundRect">
          <a:avLst>
            <a:gd name="adj" fmla="val 10000"/>
          </a:avLst>
        </a:prstGeom>
        <a:solidFill>
          <a:schemeClr val="bg1">
            <a:lumMod val="75000"/>
            <a:lumOff val="25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solidFill>
                <a:srgbClr val="FFFFFF"/>
              </a:solidFill>
              <a:latin typeface="Gill Sans MT" pitchFamily="34" charset="0"/>
            </a:rPr>
            <a:t>Introduction to </a:t>
          </a:r>
          <a:r>
            <a:rPr lang="fr-FR" sz="2000" b="1" kern="1200" noProof="0" dirty="0" err="1">
              <a:solidFill>
                <a:srgbClr val="FFFFFF"/>
              </a:solidFill>
              <a:latin typeface="Gill Sans MT" pitchFamily="34" charset="0"/>
            </a:rPr>
            <a:t>Biology</a:t>
          </a:r>
          <a:r>
            <a:rPr lang="fr-FR" sz="2000" b="1" kern="1200" noProof="0" dirty="0">
              <a:solidFill>
                <a:srgbClr val="FFFFFF"/>
              </a:solidFill>
              <a:latin typeface="Gill Sans MT" pitchFamily="34" charset="0"/>
            </a:rPr>
            <a:t> /</a:t>
          </a:r>
          <a:r>
            <a:rPr lang="fr-FR" sz="2000" b="1" kern="1200" noProof="0" dirty="0" err="1">
              <a:solidFill>
                <a:srgbClr val="FFFFFF"/>
              </a:solidFill>
              <a:latin typeface="Gill Sans MT" pitchFamily="34" charset="0"/>
            </a:rPr>
            <a:t>Microbiology</a:t>
          </a:r>
          <a:endParaRPr lang="fr-FR" sz="2000" b="1" kern="1200" noProof="0" dirty="0">
            <a:solidFill>
              <a:srgbClr val="FFFFFF"/>
            </a:solidFill>
            <a:latin typeface="Gill Sans MT" pitchFamily="34" charset="0"/>
          </a:endParaRPr>
        </a:p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solidFill>
                <a:srgbClr val="FFFFFF"/>
              </a:solidFill>
              <a:latin typeface="Gill Sans MT" pitchFamily="34" charset="0"/>
            </a:rPr>
            <a:t>Biotechnology</a:t>
          </a:r>
          <a:endParaRPr lang="fr-FR" sz="2000" b="1" kern="1200" noProof="0" dirty="0">
            <a:solidFill>
              <a:srgbClr val="FFFFFF"/>
            </a:solidFill>
            <a:latin typeface="Gill Sans MT" pitchFamily="34" charset="0"/>
          </a:endParaRPr>
        </a:p>
      </dsp:txBody>
      <dsp:txXfrm>
        <a:off x="2476547" y="1846390"/>
        <a:ext cx="2402916" cy="1846390"/>
      </dsp:txXfrm>
    </dsp:sp>
    <dsp:sp modelId="{2CF2E2FF-4BAD-4B4B-BA22-48543469B59E}">
      <dsp:nvSpPr>
        <dsp:cNvPr id="0" name=""/>
        <dsp:cNvSpPr/>
      </dsp:nvSpPr>
      <dsp:spPr>
        <a:xfrm>
          <a:off x="2909445" y="276958"/>
          <a:ext cx="1537120" cy="1537120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40A7D3-1BD0-4C6E-8821-4EE6DB00C3F3}">
      <dsp:nvSpPr>
        <dsp:cNvPr id="0" name=""/>
        <dsp:cNvSpPr/>
      </dsp:nvSpPr>
      <dsp:spPr>
        <a:xfrm>
          <a:off x="4951551" y="0"/>
          <a:ext cx="2402916" cy="4615976"/>
        </a:xfrm>
        <a:prstGeom prst="roundRect">
          <a:avLst>
            <a:gd name="adj" fmla="val 10000"/>
          </a:avLst>
        </a:prstGeom>
        <a:solidFill>
          <a:schemeClr val="bg1">
            <a:lumMod val="75000"/>
            <a:lumOff val="25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solidFill>
                <a:srgbClr val="FFFFFF"/>
              </a:solidFill>
              <a:latin typeface="Gill Sans MT" pitchFamily="34" charset="0"/>
            </a:rPr>
            <a:t>Transformation of </a:t>
          </a:r>
          <a:r>
            <a:rPr lang="fr-FR" sz="2000" b="1" kern="1200" noProof="0" dirty="0" err="1">
              <a:solidFill>
                <a:srgbClr val="FFFFFF"/>
              </a:solidFill>
              <a:latin typeface="Gill Sans MT" pitchFamily="34" charset="0"/>
            </a:rPr>
            <a:t>bioresources</a:t>
          </a:r>
          <a:endParaRPr lang="fr-FR" sz="2000" b="1" kern="1200" noProof="0" dirty="0">
            <a:solidFill>
              <a:srgbClr val="FFFFFF"/>
            </a:solidFill>
            <a:latin typeface="Gill Sans MT" pitchFamily="34" charset="0"/>
          </a:endParaRPr>
        </a:p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solidFill>
                <a:srgbClr val="FFFFFF"/>
              </a:solidFill>
              <a:latin typeface="Gill Sans MT" pitchFamily="34" charset="0"/>
            </a:rPr>
            <a:t>Green </a:t>
          </a:r>
          <a:r>
            <a:rPr lang="fr-FR" sz="2000" b="1" kern="1200" noProof="0" dirty="0" err="1">
              <a:solidFill>
                <a:srgbClr val="FFFFFF"/>
              </a:solidFill>
              <a:latin typeface="Gill Sans MT" pitchFamily="34" charset="0"/>
            </a:rPr>
            <a:t>chemistry</a:t>
          </a:r>
          <a:endParaRPr lang="fr-FR" sz="2000" b="1" kern="1200" noProof="0" dirty="0">
            <a:solidFill>
              <a:srgbClr val="FFFFFF"/>
            </a:solidFill>
            <a:latin typeface="Gill Sans MT" pitchFamily="34" charset="0"/>
          </a:endParaRPr>
        </a:p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solidFill>
                <a:srgbClr val="FFFFFF"/>
              </a:solidFill>
              <a:latin typeface="Gill Sans MT" pitchFamily="34" charset="0"/>
            </a:rPr>
            <a:t>Environnemental impact</a:t>
          </a:r>
        </a:p>
      </dsp:txBody>
      <dsp:txXfrm>
        <a:off x="4951551" y="1846390"/>
        <a:ext cx="2402916" cy="1846390"/>
      </dsp:txXfrm>
    </dsp:sp>
    <dsp:sp modelId="{D273CFE6-15AC-4530-9A36-01F79BF1A8B2}">
      <dsp:nvSpPr>
        <dsp:cNvPr id="0" name=""/>
        <dsp:cNvSpPr/>
      </dsp:nvSpPr>
      <dsp:spPr>
        <a:xfrm>
          <a:off x="5384449" y="276958"/>
          <a:ext cx="1537120" cy="1537120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AB0C97-4D63-4C99-8206-401A2FF715C4}">
      <dsp:nvSpPr>
        <dsp:cNvPr id="0" name=""/>
        <dsp:cNvSpPr/>
      </dsp:nvSpPr>
      <dsp:spPr>
        <a:xfrm>
          <a:off x="294240" y="3692780"/>
          <a:ext cx="6767531" cy="692396"/>
        </a:xfrm>
        <a:prstGeom prst="leftRightArrow">
          <a:avLst/>
        </a:prstGeom>
        <a:gradFill flip="none" rotWithShape="0">
          <a:gsLst>
            <a:gs pos="0">
              <a:srgbClr val="35EB46">
                <a:shade val="30000"/>
                <a:satMod val="115000"/>
              </a:srgbClr>
            </a:gs>
            <a:gs pos="64000">
              <a:srgbClr val="35EB46">
                <a:shade val="67500"/>
                <a:satMod val="115000"/>
              </a:srgbClr>
            </a:gs>
            <a:gs pos="100000">
              <a:srgbClr val="35EB46">
                <a:shade val="100000"/>
                <a:satMod val="115000"/>
                <a:alpha val="46000"/>
                <a:lumMod val="47000"/>
                <a:lumOff val="53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7F0CD-B76E-4BD1-BEC1-24053A8EDF29}">
      <dsp:nvSpPr>
        <dsp:cNvPr id="0" name=""/>
        <dsp:cNvSpPr/>
      </dsp:nvSpPr>
      <dsp:spPr>
        <a:xfrm>
          <a:off x="1544" y="0"/>
          <a:ext cx="2402916" cy="4615976"/>
        </a:xfrm>
        <a:prstGeom prst="roundRect">
          <a:avLst>
            <a:gd name="adj" fmla="val 10000"/>
          </a:avLst>
        </a:prstGeom>
        <a:solidFill>
          <a:schemeClr val="bg1">
            <a:lumMod val="75000"/>
            <a:lumOff val="25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noProof="0" dirty="0">
            <a:solidFill>
              <a:srgbClr val="8370F4"/>
            </a:solidFill>
            <a:latin typeface="Gill Sans MT" pitchFamily="34" charset="0"/>
          </a:endParaRPr>
        </a:p>
      </dsp:txBody>
      <dsp:txXfrm>
        <a:off x="1544" y="1846390"/>
        <a:ext cx="2402916" cy="1846390"/>
      </dsp:txXfrm>
    </dsp:sp>
    <dsp:sp modelId="{ED0235F1-AC18-4B5C-9002-40606FCF7BB5}">
      <dsp:nvSpPr>
        <dsp:cNvPr id="0" name=""/>
        <dsp:cNvSpPr/>
      </dsp:nvSpPr>
      <dsp:spPr>
        <a:xfrm>
          <a:off x="648071" y="288033"/>
          <a:ext cx="1050375" cy="93329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A7220D-402F-4859-942C-C4F5C3E231DA}">
      <dsp:nvSpPr>
        <dsp:cNvPr id="0" name=""/>
        <dsp:cNvSpPr/>
      </dsp:nvSpPr>
      <dsp:spPr>
        <a:xfrm>
          <a:off x="2476547" y="0"/>
          <a:ext cx="2402916" cy="4615976"/>
        </a:xfrm>
        <a:prstGeom prst="roundRect">
          <a:avLst>
            <a:gd name="adj" fmla="val 10000"/>
          </a:avLst>
        </a:prstGeom>
        <a:solidFill>
          <a:schemeClr val="bg1">
            <a:lumMod val="75000"/>
            <a:lumOff val="25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914400">
            <a:lnSpc>
              <a:spcPct val="2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noProof="0" dirty="0">
              <a:solidFill>
                <a:schemeClr val="tx1"/>
              </a:solidFill>
              <a:latin typeface="Gill Sans MT" pitchFamily="34" charset="0"/>
            </a:rPr>
            <a:t>(Bio)</a:t>
          </a:r>
          <a:r>
            <a:rPr lang="fr-FR" sz="2000" b="1" kern="1200" noProof="0" dirty="0" err="1">
              <a:solidFill>
                <a:schemeClr val="tx1"/>
              </a:solidFill>
              <a:latin typeface="Gill Sans MT" pitchFamily="34" charset="0"/>
            </a:rPr>
            <a:t>molecules</a:t>
          </a:r>
          <a:r>
            <a:rPr lang="fr-FR" sz="2000" b="1" kern="1200" noProof="0" dirty="0">
              <a:solidFill>
                <a:schemeClr val="tx1"/>
              </a:solidFill>
              <a:latin typeface="Gill Sans MT" pitchFamily="34" charset="0"/>
            </a:rPr>
            <a:t>  of </a:t>
          </a:r>
          <a:r>
            <a:rPr lang="fr-FR" sz="2000" b="1" kern="1200" noProof="0" dirty="0" err="1">
              <a:solidFill>
                <a:schemeClr val="tx1"/>
              </a:solidFill>
              <a:latin typeface="Gill Sans MT" pitchFamily="34" charset="0"/>
            </a:rPr>
            <a:t>interest</a:t>
          </a:r>
          <a:r>
            <a:rPr lang="fr-FR" sz="2000" b="1" kern="1200" noProof="0" dirty="0">
              <a:solidFill>
                <a:schemeClr val="tx1"/>
              </a:solidFill>
              <a:latin typeface="Gill Sans MT" pitchFamily="34" charset="0"/>
            </a:rPr>
            <a:t>,</a:t>
          </a:r>
        </a:p>
        <a:p>
          <a:pPr marL="0" lvl="0" indent="0" algn="ctr" defTabSz="914400">
            <a:lnSpc>
              <a:spcPct val="2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noProof="0" dirty="0" err="1">
              <a:solidFill>
                <a:schemeClr val="tx1"/>
              </a:solidFill>
              <a:latin typeface="Gill Sans MT" pitchFamily="34" charset="0"/>
            </a:rPr>
            <a:t>Biomaterials</a:t>
          </a:r>
          <a:r>
            <a:rPr lang="fr-FR" sz="2000" b="1" kern="1200" noProof="0" dirty="0">
              <a:solidFill>
                <a:schemeClr val="tx1"/>
              </a:solidFill>
              <a:latin typeface="Gill Sans MT" pitchFamily="34" charset="0"/>
            </a:rPr>
            <a:t>,</a:t>
          </a:r>
        </a:p>
        <a:p>
          <a:pPr marL="0" lvl="0" indent="0" algn="ctr" defTabSz="914400">
            <a:lnSpc>
              <a:spcPct val="2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noProof="0" dirty="0" err="1">
              <a:solidFill>
                <a:schemeClr val="tx1"/>
              </a:solidFill>
              <a:latin typeface="Gill Sans MT" pitchFamily="34" charset="0"/>
            </a:rPr>
            <a:t>Bioplastics</a:t>
          </a:r>
          <a:r>
            <a:rPr lang="fr-FR" sz="2000" b="1" kern="1200" noProof="0" dirty="0">
              <a:solidFill>
                <a:schemeClr val="tx1"/>
              </a:solidFill>
              <a:latin typeface="Gill Sans MT" pitchFamily="34" charset="0"/>
            </a:rPr>
            <a:t>,</a:t>
          </a:r>
        </a:p>
        <a:p>
          <a:pPr marL="0" lvl="0" indent="0" algn="ctr" defTabSz="914400">
            <a:lnSpc>
              <a:spcPct val="2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noProof="0" dirty="0" err="1">
              <a:solidFill>
                <a:schemeClr val="tx1"/>
              </a:solidFill>
              <a:latin typeface="Gill Sans MT" pitchFamily="34" charset="0"/>
            </a:rPr>
            <a:t>Biofuels</a:t>
          </a:r>
          <a:r>
            <a:rPr lang="fr-FR" sz="2000" b="1" kern="1200" noProof="0" dirty="0">
              <a:solidFill>
                <a:schemeClr val="tx1"/>
              </a:solidFill>
              <a:latin typeface="Gill Sans MT" pitchFamily="34" charset="0"/>
            </a:rPr>
            <a:t>,</a:t>
          </a:r>
        </a:p>
        <a:p>
          <a:pPr marL="0" lvl="0" indent="0" algn="ctr" defTabSz="914400">
            <a:lnSpc>
              <a:spcPct val="2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noProof="0" dirty="0" err="1">
              <a:solidFill>
                <a:schemeClr val="tx1"/>
              </a:solidFill>
              <a:latin typeface="Gill Sans MT" pitchFamily="34" charset="0"/>
            </a:rPr>
            <a:t>Purif</a:t>
          </a:r>
          <a:r>
            <a:rPr lang="fr-FR" sz="2000" b="1" kern="1200" noProof="0" dirty="0">
              <a:solidFill>
                <a:schemeClr val="tx1"/>
              </a:solidFill>
              <a:latin typeface="Gill Sans MT" pitchFamily="34" charset="0"/>
            </a:rPr>
            <a:t>/</a:t>
          </a:r>
          <a:r>
            <a:rPr lang="fr-FR" sz="2000" b="1" kern="1200" noProof="0" dirty="0" err="1">
              <a:solidFill>
                <a:schemeClr val="tx1"/>
              </a:solidFill>
              <a:latin typeface="Gill Sans MT" pitchFamily="34" charset="0"/>
            </a:rPr>
            <a:t>waste</a:t>
          </a:r>
          <a:r>
            <a:rPr lang="fr-FR" sz="2000" b="1" kern="1200" noProof="0" dirty="0">
              <a:solidFill>
                <a:schemeClr val="tx1"/>
              </a:solidFill>
              <a:latin typeface="Gill Sans MT" pitchFamily="34" charset="0"/>
            </a:rPr>
            <a:t> </a:t>
          </a:r>
        </a:p>
        <a:p>
          <a:pPr marL="0" lvl="0" indent="0" algn="ctr" defTabSz="914400">
            <a:lnSpc>
              <a:spcPct val="2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noProof="0" dirty="0">
              <a:solidFill>
                <a:schemeClr val="tx1"/>
              </a:solidFill>
              <a:latin typeface="Gill Sans MT" pitchFamily="34" charset="0"/>
            </a:rPr>
            <a:t>Valorisation </a:t>
          </a:r>
        </a:p>
        <a:p>
          <a:pPr marL="0" lvl="0" indent="0" algn="ctr" defTabSz="914400">
            <a:lnSpc>
              <a:spcPct val="200000"/>
            </a:lnSpc>
            <a:spcBef>
              <a:spcPct val="0"/>
            </a:spcBef>
            <a:spcAft>
              <a:spcPts val="0"/>
            </a:spcAft>
            <a:buNone/>
          </a:pPr>
          <a:endParaRPr lang="fr-FR" sz="2000" b="1" kern="1200" noProof="0" dirty="0">
            <a:solidFill>
              <a:schemeClr val="tx1"/>
            </a:solidFill>
            <a:latin typeface="Gill Sans MT" pitchFamily="34" charset="0"/>
          </a:endParaRPr>
        </a:p>
        <a:p>
          <a:pPr marL="0" lvl="0" indent="0" algn="ctr" defTabSz="914400">
            <a:lnSpc>
              <a:spcPct val="200000"/>
            </a:lnSpc>
            <a:spcBef>
              <a:spcPct val="0"/>
            </a:spcBef>
            <a:spcAft>
              <a:spcPts val="0"/>
            </a:spcAft>
            <a:buNone/>
          </a:pPr>
          <a:endParaRPr lang="fr-FR" sz="2000" b="1" kern="1200" noProof="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2476547" y="1846390"/>
        <a:ext cx="2402916" cy="1846390"/>
      </dsp:txXfrm>
    </dsp:sp>
    <dsp:sp modelId="{2CF2E2FF-4BAD-4B4B-BA22-48543469B59E}">
      <dsp:nvSpPr>
        <dsp:cNvPr id="0" name=""/>
        <dsp:cNvSpPr/>
      </dsp:nvSpPr>
      <dsp:spPr>
        <a:xfrm>
          <a:off x="745042" y="1728191"/>
          <a:ext cx="911143" cy="911158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40A7D3-1BD0-4C6E-8821-4EE6DB00C3F3}">
      <dsp:nvSpPr>
        <dsp:cNvPr id="0" name=""/>
        <dsp:cNvSpPr/>
      </dsp:nvSpPr>
      <dsp:spPr>
        <a:xfrm>
          <a:off x="4951551" y="0"/>
          <a:ext cx="2402916" cy="4615976"/>
        </a:xfrm>
        <a:prstGeom prst="roundRect">
          <a:avLst>
            <a:gd name="adj" fmla="val 10000"/>
          </a:avLst>
        </a:prstGeom>
        <a:solidFill>
          <a:schemeClr val="bg1">
            <a:lumMod val="75000"/>
            <a:lumOff val="25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noProof="0" dirty="0">
            <a:solidFill>
              <a:srgbClr val="FFFFFF"/>
            </a:solidFill>
            <a:latin typeface="Gill Sans MT" pitchFamily="34" charset="0"/>
          </a:endParaRPr>
        </a:p>
      </dsp:txBody>
      <dsp:txXfrm>
        <a:off x="4951551" y="1846390"/>
        <a:ext cx="2402916" cy="1846390"/>
      </dsp:txXfrm>
    </dsp:sp>
    <dsp:sp modelId="{D273CFE6-15AC-4530-9A36-01F79BF1A8B2}">
      <dsp:nvSpPr>
        <dsp:cNvPr id="0" name=""/>
        <dsp:cNvSpPr/>
      </dsp:nvSpPr>
      <dsp:spPr>
        <a:xfrm>
          <a:off x="720074" y="3024337"/>
          <a:ext cx="943453" cy="933293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AB0C97-4D63-4C99-8206-401A2FF715C4}">
      <dsp:nvSpPr>
        <dsp:cNvPr id="0" name=""/>
        <dsp:cNvSpPr/>
      </dsp:nvSpPr>
      <dsp:spPr>
        <a:xfrm>
          <a:off x="1944232" y="1944216"/>
          <a:ext cx="840527" cy="692396"/>
        </a:xfrm>
        <a:prstGeom prst="rightArrow">
          <a:avLst/>
        </a:prstGeom>
        <a:gradFill flip="none" rotWithShape="0">
          <a:gsLst>
            <a:gs pos="0">
              <a:srgbClr val="35EB46">
                <a:shade val="30000"/>
                <a:satMod val="115000"/>
              </a:srgbClr>
            </a:gs>
            <a:gs pos="64000">
              <a:srgbClr val="35EB46">
                <a:shade val="67500"/>
                <a:satMod val="115000"/>
              </a:srgbClr>
            </a:gs>
            <a:gs pos="100000">
              <a:srgbClr val="35EB46">
                <a:shade val="100000"/>
                <a:satMod val="115000"/>
                <a:alpha val="46000"/>
                <a:lumMod val="47000"/>
                <a:lumOff val="53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EE367-0C41-CB4B-8019-A837A04BFEAC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DE53B-BC3F-3344-A541-A82AB4F9F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58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E53B-BC3F-3344-A541-A82AB4F9F4E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66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E53B-BC3F-3344-A541-A82AB4F9F4E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68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73302334-7E8B-4320-A1E2-4B05AC15A670}" type="datetimeFigureOut">
              <a:rPr lang="fr-FR" smtClean="0"/>
              <a:pPr/>
              <a:t>06/07/2021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06/07/2021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06/07/2021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06/07/2021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3302334-7E8B-4320-A1E2-4B05AC15A670}" type="datetimeFigureOut">
              <a:rPr lang="fr-FR" smtClean="0"/>
              <a:pPr/>
              <a:t>06/07/2021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06/07/2021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06/07/2021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06/07/2021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06/07/2021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3302334-7E8B-4320-A1E2-4B05AC15A670}" type="datetimeFigureOut">
              <a:rPr lang="fr-FR" smtClean="0"/>
              <a:pPr/>
              <a:t>06/07/2021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73302334-7E8B-4320-A1E2-4B05AC15A670}" type="datetimeFigureOut">
              <a:rPr lang="fr-FR" smtClean="0"/>
              <a:pPr/>
              <a:t>06/07/2021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3302334-7E8B-4320-A1E2-4B05AC15A670}" type="datetimeFigureOut">
              <a:rPr lang="fr-FR" smtClean="0"/>
              <a:pPr/>
              <a:t>06/07/2021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duotone>
              <a:schemeClr val="bg2">
                <a:shade val="30000"/>
                <a:satMod val="120000"/>
              </a:schemeClr>
              <a:schemeClr val="bg2">
                <a:tint val="70000"/>
                <a:satMod val="250000"/>
              </a:schemeClr>
            </a:duotone>
            <a:lum/>
          </a:blip>
          <a:srcRect/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Picture 35" descr="C:\Users\Tom\AppData\Local\Microsoft\Windows\Temporary Internet Files\Content.IE5\CVCJG8ZL\MPj043727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LICENCE INTERNATIONALE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b="1" dirty="0"/>
              <a:t>Biosourcing: use and transformation of bioresources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1613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accent6">
                    <a:lumMod val="25000"/>
                  </a:schemeClr>
                </a:solidFill>
                <a:latin typeface="Britannic Bold" pitchFamily="34" charset="0"/>
              </a:rPr>
              <a:t>LICENCE INTERNATIONALE : </a:t>
            </a:r>
          </a:p>
          <a:p>
            <a:pPr algn="r"/>
            <a:r>
              <a:rPr lang="fr-FR" sz="2400" b="1" dirty="0" err="1">
                <a:solidFill>
                  <a:schemeClr val="accent6">
                    <a:lumMod val="25000"/>
                  </a:schemeClr>
                </a:solidFill>
                <a:latin typeface="Britannic Bold" pitchFamily="34" charset="0"/>
              </a:rPr>
              <a:t>Minor</a:t>
            </a:r>
            <a:r>
              <a:rPr lang="fr-FR" sz="2400" b="1" dirty="0">
                <a:solidFill>
                  <a:schemeClr val="accent6">
                    <a:lumMod val="25000"/>
                  </a:schemeClr>
                </a:solidFill>
                <a:latin typeface="Britannic Bold" pitchFamily="34" charset="0"/>
              </a:rPr>
              <a:t> BIOSOURCING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4" y="3284984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err="1">
                <a:solidFill>
                  <a:schemeClr val="tx2"/>
                </a:solidFill>
              </a:rPr>
              <a:t>Designed</a:t>
            </a:r>
            <a:r>
              <a:rPr lang="fr-FR" sz="2200" b="1" dirty="0">
                <a:solidFill>
                  <a:schemeClr val="tx2"/>
                </a:solidFill>
              </a:rPr>
              <a:t> </a:t>
            </a:r>
            <a:r>
              <a:rPr lang="fr-FR" sz="2200" b="1" dirty="0" err="1">
                <a:solidFill>
                  <a:schemeClr val="tx2"/>
                </a:solidFill>
              </a:rPr>
              <a:t>with</a:t>
            </a:r>
            <a:r>
              <a:rPr lang="fr-FR" sz="2200" b="1" dirty="0">
                <a:solidFill>
                  <a:schemeClr val="tx2"/>
                </a:solidFill>
              </a:rPr>
              <a:t> </a:t>
            </a:r>
            <a:r>
              <a:rPr lang="fr-FR" sz="2200" b="1" dirty="0" err="1">
                <a:solidFill>
                  <a:schemeClr val="tx2"/>
                </a:solidFill>
              </a:rPr>
              <a:t>significant</a:t>
            </a:r>
            <a:r>
              <a:rPr lang="fr-FR" sz="2200" b="1" dirty="0">
                <a:solidFill>
                  <a:schemeClr val="tx2"/>
                </a:solidFill>
              </a:rPr>
              <a:t> </a:t>
            </a:r>
            <a:r>
              <a:rPr lang="fr-FR" sz="2200" b="1" dirty="0" err="1">
                <a:solidFill>
                  <a:schemeClr val="tx2"/>
                </a:solidFill>
              </a:rPr>
              <a:t>advice</a:t>
            </a:r>
            <a:r>
              <a:rPr lang="fr-FR" sz="2200" b="1" dirty="0">
                <a:solidFill>
                  <a:schemeClr val="tx2"/>
                </a:solidFill>
              </a:rPr>
              <a:t> </a:t>
            </a:r>
            <a:r>
              <a:rPr lang="fr-FR" sz="2200" b="1" dirty="0" err="1">
                <a:solidFill>
                  <a:schemeClr val="tx2"/>
                </a:solidFill>
              </a:rPr>
              <a:t>from</a:t>
            </a:r>
            <a:r>
              <a:rPr lang="fr-FR" sz="2200" b="1" dirty="0">
                <a:solidFill>
                  <a:schemeClr val="tx2"/>
                </a:solidFill>
              </a:rPr>
              <a:t> </a:t>
            </a:r>
            <a:r>
              <a:rPr lang="fr-FR" sz="2200" b="1" dirty="0" err="1">
                <a:solidFill>
                  <a:schemeClr val="tx2"/>
                </a:solidFill>
              </a:rPr>
              <a:t>industry</a:t>
            </a:r>
            <a:r>
              <a:rPr lang="fr-FR" sz="2200" b="1" dirty="0">
                <a:solidFill>
                  <a:schemeClr val="tx2"/>
                </a:solidFill>
              </a:rPr>
              <a:t> </a:t>
            </a:r>
            <a:r>
              <a:rPr lang="fr-FR" sz="2200" b="1" dirty="0" err="1">
                <a:solidFill>
                  <a:schemeClr val="tx2"/>
                </a:solidFill>
              </a:rPr>
              <a:t>partners</a:t>
            </a:r>
            <a:endParaRPr lang="fr-FR" sz="2200" b="1" dirty="0">
              <a:solidFill>
                <a:schemeClr val="tx2"/>
              </a:solidFill>
            </a:endParaRPr>
          </a:p>
        </p:txBody>
      </p:sp>
      <p:pic>
        <p:nvPicPr>
          <p:cNvPr id="10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14611"/>
            <a:ext cx="3453130" cy="21786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283968" y="398661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/>
              <a:t>Main part of major companies (l’Oreal, BASF, Dow, Solvay, Procter &amp; Gamble, DuPont,...) are currently working in this area, and an increasing number of smaller companies are also involved with the use and transformation of bioresources</a:t>
            </a:r>
            <a:r>
              <a:rPr lang="fr-FR" dirty="0"/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1520" y="1556792"/>
            <a:ext cx="8338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The program </a:t>
            </a:r>
            <a:r>
              <a:rPr lang="fr-FR" b="1" dirty="0" err="1"/>
              <a:t>presents</a:t>
            </a:r>
            <a:r>
              <a:rPr lang="fr-FR" b="1" dirty="0"/>
              <a:t> options for the use and transformation of </a:t>
            </a:r>
            <a:r>
              <a:rPr lang="fr-FR" b="1" dirty="0" err="1"/>
              <a:t>bioresources</a:t>
            </a:r>
            <a:r>
              <a:rPr lang="fr-FR" b="1" dirty="0"/>
              <a:t> as an alternative to non-</a:t>
            </a:r>
            <a:r>
              <a:rPr lang="fr-FR" b="1" dirty="0" err="1"/>
              <a:t>renewable</a:t>
            </a:r>
            <a:r>
              <a:rPr lang="fr-FR" b="1" dirty="0"/>
              <a:t> </a:t>
            </a:r>
            <a:r>
              <a:rPr lang="fr-FR" b="1" dirty="0" err="1"/>
              <a:t>resources</a:t>
            </a:r>
            <a:r>
              <a:rPr lang="fr-FR" b="1" dirty="0"/>
              <a:t>. </a:t>
            </a:r>
          </a:p>
          <a:p>
            <a:endParaRPr lang="fr-FR" b="1" dirty="0"/>
          </a:p>
          <a:p>
            <a:r>
              <a:rPr lang="fr-FR" b="1" dirty="0" err="1"/>
              <a:t>Moreover</a:t>
            </a:r>
            <a:r>
              <a:rPr lang="fr-FR" b="1" dirty="0"/>
              <a:t>, the program </a:t>
            </a:r>
            <a:r>
              <a:rPr lang="fr-FR" b="1" dirty="0" err="1"/>
              <a:t>provides</a:t>
            </a:r>
            <a:r>
              <a:rPr lang="fr-FR" b="1" dirty="0"/>
              <a:t> </a:t>
            </a:r>
            <a:r>
              <a:rPr lang="fr-FR" b="1" dirty="0" err="1"/>
              <a:t>knowledge</a:t>
            </a:r>
            <a:r>
              <a:rPr lang="fr-FR" b="1" dirty="0"/>
              <a:t> on innovation and </a:t>
            </a:r>
            <a:r>
              <a:rPr lang="fr-FR" b="1" dirty="0" err="1"/>
              <a:t>sustainable</a:t>
            </a:r>
            <a:r>
              <a:rPr lang="fr-FR" b="1" dirty="0"/>
              <a:t> </a:t>
            </a:r>
            <a:r>
              <a:rPr lang="fr-FR" b="1" dirty="0" err="1"/>
              <a:t>resource</a:t>
            </a:r>
            <a:r>
              <a:rPr lang="fr-FR" b="1" dirty="0"/>
              <a:t> management.</a:t>
            </a:r>
          </a:p>
        </p:txBody>
      </p:sp>
    </p:spTree>
    <p:extLst>
      <p:ext uri="{BB962C8B-B14F-4D97-AF65-F5344CB8AC3E}">
        <p14:creationId xmlns:p14="http://schemas.microsoft.com/office/powerpoint/2010/main" val="150773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1613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accent6">
                    <a:lumMod val="25000"/>
                  </a:schemeClr>
                </a:solidFill>
                <a:latin typeface="Britannic Bold" pitchFamily="34" charset="0"/>
              </a:rPr>
              <a:t>LICENCE INTERNATIONALE : </a:t>
            </a:r>
          </a:p>
          <a:p>
            <a:pPr algn="r"/>
            <a:r>
              <a:rPr lang="fr-FR" sz="2400" b="1" dirty="0" err="1">
                <a:solidFill>
                  <a:schemeClr val="accent6">
                    <a:lumMod val="25000"/>
                  </a:schemeClr>
                </a:solidFill>
                <a:latin typeface="Britannic Bold" pitchFamily="34" charset="0"/>
              </a:rPr>
              <a:t>Minor</a:t>
            </a:r>
            <a:r>
              <a:rPr lang="fr-FR" sz="2400" b="1" dirty="0">
                <a:solidFill>
                  <a:schemeClr val="accent6">
                    <a:lumMod val="25000"/>
                  </a:schemeClr>
                </a:solidFill>
                <a:latin typeface="Britannic Bold" pitchFamily="34" charset="0"/>
              </a:rPr>
              <a:t> BIOSOURCING</a:t>
            </a:r>
          </a:p>
        </p:txBody>
      </p:sp>
      <p:graphicFrame>
        <p:nvGraphicFramePr>
          <p:cNvPr id="7" name="Diagram 10"/>
          <p:cNvGraphicFramePr/>
          <p:nvPr>
            <p:extLst>
              <p:ext uri="{D42A27DB-BD31-4B8C-83A1-F6EECF244321}">
                <p14:modId xmlns:p14="http://schemas.microsoft.com/office/powerpoint/2010/main" val="3328941874"/>
              </p:ext>
            </p:extLst>
          </p:nvPr>
        </p:nvGraphicFramePr>
        <p:xfrm>
          <a:off x="899592" y="1556792"/>
          <a:ext cx="7356012" cy="46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755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1613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accent6">
                    <a:lumMod val="25000"/>
                  </a:schemeClr>
                </a:solidFill>
                <a:latin typeface="Britannic Bold" pitchFamily="34" charset="0"/>
              </a:rPr>
              <a:t>LICENCE INTERNATIONALE : </a:t>
            </a:r>
          </a:p>
          <a:p>
            <a:pPr algn="r"/>
            <a:r>
              <a:rPr lang="fr-FR" sz="2400" b="1" dirty="0" err="1">
                <a:solidFill>
                  <a:schemeClr val="accent6">
                    <a:lumMod val="25000"/>
                  </a:schemeClr>
                </a:solidFill>
                <a:latin typeface="Britannic Bold" pitchFamily="34" charset="0"/>
              </a:rPr>
              <a:t>Minor</a:t>
            </a:r>
            <a:r>
              <a:rPr lang="fr-FR" sz="2400" b="1" dirty="0">
                <a:solidFill>
                  <a:schemeClr val="accent6">
                    <a:lumMod val="25000"/>
                  </a:schemeClr>
                </a:solidFill>
                <a:latin typeface="Britannic Bold" pitchFamily="34" charset="0"/>
              </a:rPr>
              <a:t> BIOSOURCING</a:t>
            </a:r>
          </a:p>
        </p:txBody>
      </p:sp>
      <p:graphicFrame>
        <p:nvGraphicFramePr>
          <p:cNvPr id="7" name="Diagram 10"/>
          <p:cNvGraphicFramePr/>
          <p:nvPr>
            <p:extLst>
              <p:ext uri="{D42A27DB-BD31-4B8C-83A1-F6EECF244321}">
                <p14:modId xmlns:p14="http://schemas.microsoft.com/office/powerpoint/2010/main" val="2220623920"/>
              </p:ext>
            </p:extLst>
          </p:nvPr>
        </p:nvGraphicFramePr>
        <p:xfrm>
          <a:off x="899592" y="1556792"/>
          <a:ext cx="7356012" cy="46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6012160" y="2636912"/>
            <a:ext cx="201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INDUSTRIES</a:t>
            </a:r>
          </a:p>
          <a:p>
            <a:endParaRPr lang="fr-FR" b="1" dirty="0"/>
          </a:p>
          <a:p>
            <a:r>
              <a:rPr lang="fr-FR" b="1" dirty="0" err="1"/>
              <a:t>Chemistry</a:t>
            </a:r>
            <a:r>
              <a:rPr lang="fr-FR" b="1" dirty="0"/>
              <a:t>, </a:t>
            </a:r>
            <a:r>
              <a:rPr lang="fr-FR" b="1" dirty="0" err="1"/>
              <a:t>Materials</a:t>
            </a:r>
            <a:r>
              <a:rPr lang="fr-FR" b="1" dirty="0"/>
              <a:t>, </a:t>
            </a:r>
            <a:r>
              <a:rPr lang="fr-FR" b="1" dirty="0" err="1"/>
              <a:t>Cosmetic</a:t>
            </a:r>
            <a:r>
              <a:rPr lang="fr-FR" b="1" dirty="0"/>
              <a:t>, </a:t>
            </a:r>
            <a:r>
              <a:rPr lang="fr-FR" b="1" dirty="0" err="1"/>
              <a:t>Biomedical</a:t>
            </a:r>
            <a:r>
              <a:rPr lang="fr-FR" b="1" dirty="0"/>
              <a:t>,</a:t>
            </a:r>
          </a:p>
          <a:p>
            <a:r>
              <a:rPr lang="fr-FR" b="1" dirty="0" err="1"/>
              <a:t>Medical</a:t>
            </a:r>
            <a:r>
              <a:rPr lang="fr-FR" b="1" dirty="0"/>
              <a:t>,</a:t>
            </a:r>
          </a:p>
          <a:p>
            <a:r>
              <a:rPr lang="fr-FR" b="1" dirty="0"/>
              <a:t>Food,</a:t>
            </a:r>
          </a:p>
          <a:p>
            <a:r>
              <a:rPr lang="fr-FR" b="1" dirty="0" err="1"/>
              <a:t>etc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5925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038BC8D-D565-4247-B388-E3B9A82F9D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157</Words>
  <Application>Microsoft Macintosh PowerPoint</Application>
  <PresentationFormat>Affichage à l'écran (4:3)</PresentationFormat>
  <Paragraphs>33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Britannic Bold</vt:lpstr>
      <vt:lpstr>Calibri</vt:lpstr>
      <vt:lpstr>Gill Sans MT</vt:lpstr>
      <vt:lpstr>Rockwell</vt:lpstr>
      <vt:lpstr>Wingdings 2</vt:lpstr>
      <vt:lpstr>Fonderie</vt:lpstr>
      <vt:lpstr>LICENCE INTERNATIONALE</vt:lpstr>
      <vt:lpstr>Présentation PowerPoint</vt:lpstr>
      <vt:lpstr>Présentation PowerPoint</vt:lpstr>
      <vt:lpstr>Présentation PowerPoint</vt:lpstr>
    </vt:vector>
  </TitlesOfParts>
  <Company>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LICENCE INTERNATIONALE</dc:title>
  <dc:creator>UMR5255</dc:creator>
  <cp:keywords/>
  <cp:lastModifiedBy>Véronique Coma</cp:lastModifiedBy>
  <cp:revision>66</cp:revision>
  <dcterms:created xsi:type="dcterms:W3CDTF">2013-01-31T09:43:03Z</dcterms:created>
  <dcterms:modified xsi:type="dcterms:W3CDTF">2021-07-06T13:34:11Z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TC300073239990</vt:lpwstr>
  </property>
</Properties>
</file>